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09" r:id="rId4"/>
  </p:sldMasterIdLst>
  <p:notesMasterIdLst>
    <p:notesMasterId r:id="rId12"/>
  </p:notesMasterIdLst>
  <p:handoutMasterIdLst>
    <p:handoutMasterId r:id="rId13"/>
  </p:handoutMasterIdLst>
  <p:sldIdLst>
    <p:sldId id="298" r:id="rId5"/>
    <p:sldId id="283" r:id="rId6"/>
    <p:sldId id="297" r:id="rId7"/>
    <p:sldId id="292" r:id="rId8"/>
    <p:sldId id="284" r:id="rId9"/>
    <p:sldId id="293" r:id="rId10"/>
    <p:sldId id="2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7/24/2020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5502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212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526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543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93A626-1C23-4C96-B39F-0889D7F7AD5A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AEEA6C-F456-4E9D-A23E-0AB46FA2D9A3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246C26-3682-430D-AACE-AA6C7927C157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9723E3-828D-4C06-A2B6-5A0CB596FACB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810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544739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97531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899673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3234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41019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554852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501548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9107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613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0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438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460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8957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5703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3769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C396C-F7E9-4C13-9241-3142E94A4B6E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BEF05-DEE4-461A-943C-32D84880526B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958AE0-EE8D-4F42-9392-7521BE3109AF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1232D4-7DD4-4AB8-A85D-852A182E1839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9415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727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E66D3EF0-D01D-465E-A0B6-AF914EDA8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311E6EFE-749D-4290-9B56-9817E3B89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237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006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6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Accent block left">
            <a:extLst>
              <a:ext uri="{FF2B5EF4-FFF2-40B4-BE49-F238E27FC236}">
                <a16:creationId xmlns:a16="http://schemas.microsoft.com/office/drawing/2014/main" id="{E79F12FE-5D89-45F5-90AE-B44600C03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4015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 descr="Accent block left">
            <a:extLst>
              <a:ext uri="{FF2B5EF4-FFF2-40B4-BE49-F238E27FC236}">
                <a16:creationId xmlns:a16="http://schemas.microsoft.com/office/drawing/2014/main" id="{D0A56AF6-D46A-4300-8FF0-4BE06C4ED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051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8710C-69DC-4AFC-9909-BBC5C8F34861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5F7CE1-9FDE-49B0-9BFA-B41C0E9466DB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EE9BC61-0CCA-4AAF-8345-44E17271C25F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922AE5-A6B6-4BB5-8E4D-A6DF69B8A40D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15AC891-482D-404A-B0BB-3651ABB8289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A5CCAD-0B18-4C81-8F73-A12590E9C0F1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CE74C0-098D-4E3C-8D0F-E7E3344E67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8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650" r:id="rId24"/>
    <p:sldLayoutId id="2147483652" r:id="rId25"/>
    <p:sldLayoutId id="2147483656" r:id="rId26"/>
    <p:sldLayoutId id="2147483657" r:id="rId27"/>
    <p:sldLayoutId id="2147483667" r:id="rId28"/>
    <p:sldLayoutId id="2147483668" r:id="rId29"/>
    <p:sldLayoutId id="2147483669" r:id="rId30"/>
    <p:sldLayoutId id="2147483670" r:id="rId31"/>
    <p:sldLayoutId id="2147483671" r:id="rId32"/>
    <p:sldLayoutId id="2147483673" r:id="rId33"/>
    <p:sldLayoutId id="2147483674" r:id="rId34"/>
    <p:sldLayoutId id="2147483655" r:id="rId35"/>
    <p:sldLayoutId id="2147483672" r:id="rId3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door.com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truity.com/test/holland-code-career-test" TargetMode="External"/><Relationship Id="rId5" Type="http://schemas.openxmlformats.org/officeDocument/2006/relationships/hyperlink" Target="http://www.onetonline.org/" TargetMode="External"/><Relationship Id="rId4" Type="http://schemas.openxmlformats.org/officeDocument/2006/relationships/hyperlink" Target="http://www.linkedin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Jennifer.Geiger@NYSED.GOV" TargetMode="External"/><Relationship Id="rId3" Type="http://schemas.openxmlformats.org/officeDocument/2006/relationships/image" Target="../media/image10.jpeg"/><Relationship Id="rId7" Type="http://schemas.openxmlformats.org/officeDocument/2006/relationships/hyperlink" Target="mailto:RihardTurner@monroecounty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veronica.howard@wforce.org" TargetMode="External"/><Relationship Id="rId5" Type="http://schemas.openxmlformats.org/officeDocument/2006/relationships/hyperlink" Target="mailto:Paul.Morton@rochesterregional.org" TargetMode="External"/><Relationship Id="rId10" Type="http://schemas.openxmlformats.org/officeDocument/2006/relationships/image" Target="../media/image2.jpeg"/><Relationship Id="rId4" Type="http://schemas.openxmlformats.org/officeDocument/2006/relationships/hyperlink" Target="mailto:jvahey@goodwillfingerlakes.org" TargetMode="External"/><Relationship Id="rId9" Type="http://schemas.openxmlformats.org/officeDocument/2006/relationships/hyperlink" Target="mailto:drhodes@DelphiRise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>
          <a:xfrm>
            <a:off x="0" y="-9940"/>
            <a:ext cx="9780588" cy="68040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44385"/>
            <a:ext cx="12192000" cy="964974"/>
          </a:xfrm>
        </p:spPr>
        <p:txBody>
          <a:bodyPr/>
          <a:lstStyle/>
          <a:p>
            <a:r>
              <a:rPr lang="en-US" sz="4800" dirty="0"/>
              <a:t>Jump Start Your Employment Program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909359"/>
            <a:ext cx="6580188" cy="580921"/>
          </a:xfrm>
        </p:spPr>
        <p:txBody>
          <a:bodyPr/>
          <a:lstStyle/>
          <a:p>
            <a:r>
              <a:rPr lang="en-US" dirty="0"/>
              <a:t>Through Resources and Collaborations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99B21-7125-4D77-8835-A99FD84F46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70" y="5848476"/>
            <a:ext cx="2732949" cy="7468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023093-3065-4DD8-9752-00E8C4C53B6F}"/>
              </a:ext>
            </a:extLst>
          </p:cNvPr>
          <p:cNvSpPr txBox="1"/>
          <p:nvPr/>
        </p:nvSpPr>
        <p:spPr>
          <a:xfrm>
            <a:off x="8818058" y="5948996"/>
            <a:ext cx="2732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Katina Simmons, OWDS</a:t>
            </a:r>
          </a:p>
          <a:p>
            <a:r>
              <a:rPr lang="en-US" b="1" dirty="0">
                <a:solidFill>
                  <a:schemeClr val="accent1"/>
                </a:solidFill>
              </a:rPr>
              <a:t>Employment Specialist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02E55-DCF4-44DD-832B-64E171CE2FF8}"/>
              </a:ext>
            </a:extLst>
          </p:cNvPr>
          <p:cNvSpPr txBox="1"/>
          <p:nvPr/>
        </p:nvSpPr>
        <p:spPr>
          <a:xfrm>
            <a:off x="6373517" y="4490280"/>
            <a:ext cx="340707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Thursday, July 23, 2020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571499"/>
            <a:ext cx="5664000" cy="628822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Exploring resources and collaboration is the key to a successful employment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406" y="1788473"/>
            <a:ext cx="5664000" cy="2999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this presentation you will have a better understanding of: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Needed for a Successful Employment Program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Resources to Assist Your Clients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Collaborations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CA0D0-9183-4F54-8369-03FD5D8BD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8" y="59391"/>
            <a:ext cx="1993565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18334" y="2994141"/>
            <a:ext cx="6641626" cy="63228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you know about your clients the better you can help them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960" y="3746689"/>
            <a:ext cx="5472000" cy="208261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Form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395A41-D3D7-4B1C-8A01-D23BF3CCCB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"/>
            <a:ext cx="4821382" cy="6371351"/>
          </a:xfrm>
        </p:spPr>
      </p:sp>
      <p:pic>
        <p:nvPicPr>
          <p:cNvPr id="1028" name="Picture 4" descr="Paper, Messy, Notes, Abstract, Paperwork">
            <a:extLst>
              <a:ext uri="{FF2B5EF4-FFF2-40B4-BE49-F238E27FC236}">
                <a16:creationId xmlns:a16="http://schemas.microsoft.com/office/drawing/2014/main" id="{F902601D-5540-4DE7-BD83-110CFB1A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0" y="243042"/>
            <a:ext cx="4530435" cy="612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871BB0-D656-4C5C-966E-94391AC282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095" y="6371350"/>
            <a:ext cx="1891863" cy="435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sk with computer, phone, books, etc.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" r="6"/>
          <a:stretch>
            <a:fillRect/>
          </a:stretch>
        </p:blipFill>
        <p:spPr>
          <a:xfrm>
            <a:off x="0" y="0"/>
            <a:ext cx="9780588" cy="63713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00" y="130430"/>
            <a:ext cx="5956300" cy="596934"/>
          </a:xfrm>
        </p:spPr>
        <p:txBody>
          <a:bodyPr/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Referral  Form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1435" y="2620498"/>
            <a:ext cx="5956300" cy="1990747"/>
          </a:xfrm>
          <a:solidFill>
            <a:schemeClr val="accent5">
              <a:lumMod val="20000"/>
              <a:lumOff val="80000"/>
              <a:alpha val="80000"/>
            </a:schemeClr>
          </a:solidFill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help do you need from me?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Goals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dream job?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services are needed?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a clear understanding of their work experience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 their strengths and challenges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mentally ready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AD447C-01A1-4DBB-AA06-E64B0B50F3D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724" y="6371351"/>
            <a:ext cx="1869612" cy="4356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6DC98E-99EA-4F4B-BCE4-25164D447D6F}"/>
              </a:ext>
            </a:extLst>
          </p:cNvPr>
          <p:cNvSpPr txBox="1"/>
          <p:nvPr/>
        </p:nvSpPr>
        <p:spPr>
          <a:xfrm>
            <a:off x="2228653" y="4717610"/>
            <a:ext cx="614102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42A24-85D0-43E5-9189-3C3F3FE7B68C}"/>
              </a:ext>
            </a:extLst>
          </p:cNvPr>
          <p:cNvSpPr txBox="1"/>
          <p:nvPr/>
        </p:nvSpPr>
        <p:spPr>
          <a:xfrm>
            <a:off x="520699" y="727364"/>
            <a:ext cx="595629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Information (especially contact information)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Barriers to Employment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Agencies Involvement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Client’s Interests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F2C842-6102-436D-8C50-FCB1929ED2DE}"/>
              </a:ext>
            </a:extLst>
          </p:cNvPr>
          <p:cNvSpPr txBox="1"/>
          <p:nvPr/>
        </p:nvSpPr>
        <p:spPr>
          <a:xfrm>
            <a:off x="1141435" y="2220388"/>
            <a:ext cx="59562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260C7-8C8F-4897-9046-F057E1CFE020}"/>
              </a:ext>
            </a:extLst>
          </p:cNvPr>
          <p:cNvSpPr txBox="1"/>
          <p:nvPr/>
        </p:nvSpPr>
        <p:spPr>
          <a:xfrm>
            <a:off x="2228653" y="5087250"/>
            <a:ext cx="614102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Setting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Setting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due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Next meeting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2F491D-6086-490B-AB56-88F92C42D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154029"/>
            <a:ext cx="3842273" cy="30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94" y="254533"/>
            <a:ext cx="11340000" cy="43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to know your client!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0" y="2466708"/>
            <a:ext cx="2618041" cy="447784"/>
          </a:xfrm>
        </p:spPr>
        <p:txBody>
          <a:bodyPr>
            <a:no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Visit/Phone Call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930" y="3034012"/>
            <a:ext cx="2760571" cy="221743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over referral: ask questions and confirm everything is correct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Barriers, other community agency involvement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career options and other services needed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the client to email their resume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over Expectations from FLC and wat the client expects from the FLC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4041" y="2469291"/>
            <a:ext cx="2896298" cy="37769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Going Contact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1551" y="3034012"/>
            <a:ext cx="2929947" cy="205049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 assessment,  Action Plan, Consent Forms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a Sense on how they conduct a job search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Tips on how to get their job search started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43" y="2087781"/>
            <a:ext cx="2595520" cy="274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88712" y="2658137"/>
            <a:ext cx="0" cy="241133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0702" y="2075978"/>
            <a:ext cx="2929948" cy="285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A90F1843-C203-45FB-B665-326325D3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341">
            <a:off x="4532830" y="282316"/>
            <a:ext cx="1506484" cy="11963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>
            <a:solidFill>
              <a:schemeClr val="accent2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3C7B75-5C0C-4CF4-8B37-6B2DDEB3030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999" y="6349429"/>
            <a:ext cx="1990314" cy="5121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64D800-C172-49F6-BEDF-9F9DD4B38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67364" y="2666826"/>
            <a:ext cx="0" cy="241133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0022A9-9973-452B-B698-CBABD12FE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7339" y="2073093"/>
            <a:ext cx="3089098" cy="274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962F048B-9834-43CF-8DC0-9A43D5028D78}"/>
              </a:ext>
            </a:extLst>
          </p:cNvPr>
          <p:cNvSpPr txBox="1">
            <a:spLocks/>
          </p:cNvSpPr>
          <p:nvPr/>
        </p:nvSpPr>
        <p:spPr>
          <a:xfrm>
            <a:off x="6227383" y="2510600"/>
            <a:ext cx="2813154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 Services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038871EE-6A54-48CB-9045-851C0F56B462}"/>
              </a:ext>
            </a:extLst>
          </p:cNvPr>
          <p:cNvSpPr txBox="1">
            <a:spLocks/>
          </p:cNvSpPr>
          <p:nvPr/>
        </p:nvSpPr>
        <p:spPr>
          <a:xfrm>
            <a:off x="6255674" y="3034012"/>
            <a:ext cx="3525325" cy="23333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 go over Action plan and make adjustments as needed.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questions like what's working and what's not working, are they keeping track of their job search and making follow up calls, check in with their motivation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them prepare for an interview; research the company, interviewing tips, mock interviews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up services after getting hired</a:t>
            </a: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3A805E-0932-4560-82E3-CBA48E50D49B}"/>
              </a:ext>
            </a:extLst>
          </p:cNvPr>
          <p:cNvSpPr/>
          <p:nvPr/>
        </p:nvSpPr>
        <p:spPr>
          <a:xfrm>
            <a:off x="5982054" y="4530080"/>
            <a:ext cx="3306412" cy="3693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 Websites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E7BCE4-CDE7-426B-ADFA-6C2B24132D82}"/>
              </a:ext>
            </a:extLst>
          </p:cNvPr>
          <p:cNvSpPr/>
          <p:nvPr/>
        </p:nvSpPr>
        <p:spPr>
          <a:xfrm>
            <a:off x="5982054" y="2153386"/>
            <a:ext cx="267825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026" y="1"/>
            <a:ext cx="3812589" cy="738664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dirty="0"/>
              <a:t>			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Your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5002" y="749636"/>
            <a:ext cx="4528441" cy="55505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a VILLAGE to build a COMMUNITY</a:t>
            </a:r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7229F874-79DE-495C-95B1-49E5C91ED7A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" r="22391"/>
          <a:stretch/>
        </p:blipFill>
        <p:spPr bwMode="auto">
          <a:xfrm>
            <a:off x="8126858" y="0"/>
            <a:ext cx="4065142" cy="184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C66166-2314-40D9-9B06-F9EB0959FA11}"/>
              </a:ext>
            </a:extLst>
          </p:cNvPr>
          <p:cNvSpPr txBox="1"/>
          <p:nvPr/>
        </p:nvSpPr>
        <p:spPr>
          <a:xfrm>
            <a:off x="0" y="1740896"/>
            <a:ext cx="5896738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Isabella Graham Hart School of Practical Nursing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Empire State College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MCC, REOC, OACES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Isaac Heating &amp; Air Conditioning Boot Camp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Foodlink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Career Fellowship Program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RochesterWorks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Apprenticeship Programs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out of the 12 programs offered in Rochester do not require a TASC</a:t>
            </a:r>
          </a:p>
          <a:p>
            <a:pPr marL="1657350" lvl="3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Roofer, Brick Layer, Finishing Trades and Insulation &amp; Asbestos Worker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4B2F91-DACA-46B8-A3AD-225E61F0580A}"/>
              </a:ext>
            </a:extLst>
          </p:cNvPr>
          <p:cNvSpPr txBox="1"/>
          <p:nvPr/>
        </p:nvSpPr>
        <p:spPr>
          <a:xfrm>
            <a:off x="8449891" y="4501071"/>
            <a:ext cx="3728557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www.glassdoor.com</a:t>
            </a:r>
            <a:endParaRPr lang="en-US" sz="16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</a:t>
            </a: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www.onetonline.org</a:t>
            </a:r>
            <a:endParaRPr lang="en-US" sz="1600" b="1" u="sng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5A6140-E1AA-4946-947F-BF85D6047D17}"/>
              </a:ext>
            </a:extLst>
          </p:cNvPr>
          <p:cNvSpPr txBox="1"/>
          <p:nvPr/>
        </p:nvSpPr>
        <p:spPr>
          <a:xfrm>
            <a:off x="-19866" y="5446238"/>
            <a:ext cx="5916604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Indeed.com/assessments</a:t>
            </a:r>
          </a:p>
          <a:p>
            <a:r>
              <a:rPr lang="en-US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Mynextmove.org</a:t>
            </a:r>
          </a:p>
          <a:p>
            <a:r>
              <a:rPr lang="en-US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truity.com/test/holland-code-career-test</a:t>
            </a:r>
            <a:r>
              <a:rPr lang="en-US" sz="16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77A199-350D-4DF7-8FF6-3CC0D5EB32AD}"/>
              </a:ext>
            </a:extLst>
          </p:cNvPr>
          <p:cNvSpPr txBox="1"/>
          <p:nvPr/>
        </p:nvSpPr>
        <p:spPr>
          <a:xfrm>
            <a:off x="8463443" y="2133172"/>
            <a:ext cx="375566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Ticket to Work 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Bikes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Asbury First United Methodist 	Church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Dress For Success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Genesee Coop Driven for Success 	Program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06D4D-3C56-4497-9066-93A027777D45}"/>
              </a:ext>
            </a:extLst>
          </p:cNvPr>
          <p:cNvSpPr/>
          <p:nvPr/>
        </p:nvSpPr>
        <p:spPr>
          <a:xfrm>
            <a:off x="0" y="1377318"/>
            <a:ext cx="5896738" cy="3681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/ Trainings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D464A2-2353-40D0-91F3-ADD79333D234}"/>
              </a:ext>
            </a:extLst>
          </p:cNvPr>
          <p:cNvSpPr/>
          <p:nvPr/>
        </p:nvSpPr>
        <p:spPr>
          <a:xfrm>
            <a:off x="0" y="5076906"/>
            <a:ext cx="58967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Assessments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8D2F4-38D2-4754-86E5-0AAE5603C4DB}"/>
              </a:ext>
            </a:extLst>
          </p:cNvPr>
          <p:cNvSpPr/>
          <p:nvPr/>
        </p:nvSpPr>
        <p:spPr>
          <a:xfrm>
            <a:off x="5954951" y="5684317"/>
            <a:ext cx="3333515" cy="3693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a List of: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681682-F6FF-4074-93FC-6CCEF23622C7}"/>
              </a:ext>
            </a:extLst>
          </p:cNvPr>
          <p:cNvSpPr txBox="1"/>
          <p:nvPr/>
        </p:nvSpPr>
        <p:spPr>
          <a:xfrm>
            <a:off x="8436340" y="5684317"/>
            <a:ext cx="375566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 Agencies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Hottest job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Fair Information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GED Testing Sites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1A4728A-0742-4960-8331-0FD5098C3CF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1" y="284476"/>
            <a:ext cx="1990314" cy="512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978" y="-96946"/>
            <a:ext cx="4335468" cy="18723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 kern="1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Collaborations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6FC54EA-79DD-4AFD-94F7-94904658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4388" y="296332"/>
            <a:ext cx="5573487" cy="41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4076E-9D55-4AEC-9A4B-C6DDDB3BAB2D}"/>
              </a:ext>
            </a:extLst>
          </p:cNvPr>
          <p:cNvSpPr txBox="1"/>
          <p:nvPr/>
        </p:nvSpPr>
        <p:spPr>
          <a:xfrm>
            <a:off x="966194" y="1983910"/>
            <a:ext cx="3420848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JDN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Development Network)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29667-6FE6-4F04-9EA1-2675E7526F13}"/>
              </a:ext>
            </a:extLst>
          </p:cNvPr>
          <p:cNvSpPr txBox="1"/>
          <p:nvPr/>
        </p:nvSpPr>
        <p:spPr>
          <a:xfrm>
            <a:off x="911670" y="2306058"/>
            <a:ext cx="373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Joette Vahey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Career Development Specialist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ABVI Goodwill of the Finger Lakes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(585) 697-5758 </a:t>
            </a:r>
            <a:r>
              <a:rPr lang="en-US" sz="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jvahey@goodwillfingerlakes.org</a:t>
            </a:r>
            <a:endParaRPr lang="en-US" sz="1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 every 2</a:t>
            </a:r>
            <a:r>
              <a:rPr lang="en-US" sz="1200" b="1" u="sng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Tuesday of the month at 2:30 PM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4DF144-AA05-471D-A278-01383FE97881}"/>
              </a:ext>
            </a:extLst>
          </p:cNvPr>
          <p:cNvSpPr txBox="1"/>
          <p:nvPr/>
        </p:nvSpPr>
        <p:spPr>
          <a:xfrm>
            <a:off x="590158" y="3297144"/>
            <a:ext cx="5573487" cy="27699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RAEN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(Rochester Area Employment Network)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1966D6-7F6D-4A7A-8449-E095B3BF710E}"/>
              </a:ext>
            </a:extLst>
          </p:cNvPr>
          <p:cNvSpPr txBox="1"/>
          <p:nvPr/>
        </p:nvSpPr>
        <p:spPr>
          <a:xfrm>
            <a:off x="531533" y="3550795"/>
            <a:ext cx="6138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 Morton, BS,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Specialist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Rochester Regional Health (585) 368-6901 ext. 6909, 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Paul.Morton@rochesterregional.org</a:t>
            </a:r>
            <a:endParaRPr lang="en-US" sz="1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 every 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u="sng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Thursday of each month </a:t>
            </a:r>
            <a:endParaRPr lang="en-US" sz="12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188C99-42D8-4403-8C11-6144324621D6}"/>
              </a:ext>
            </a:extLst>
          </p:cNvPr>
          <p:cNvSpPr txBox="1"/>
          <p:nvPr/>
        </p:nvSpPr>
        <p:spPr>
          <a:xfrm>
            <a:off x="5366684" y="4527065"/>
            <a:ext cx="4283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Veronica Howard,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Service Manager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(585)-545-1719,</a:t>
            </a: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veronica.howard@wforce.org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6A6977-433C-4714-8406-6A7C226D5AC5}"/>
              </a:ext>
            </a:extLst>
          </p:cNvPr>
          <p:cNvSpPr txBox="1"/>
          <p:nvPr/>
        </p:nvSpPr>
        <p:spPr>
          <a:xfrm>
            <a:off x="5342878" y="4324423"/>
            <a:ext cx="3126407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WOS 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Opportunity Services)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341592-05D0-4CD5-87FA-33C0902692AC}"/>
              </a:ext>
            </a:extLst>
          </p:cNvPr>
          <p:cNvSpPr txBox="1"/>
          <p:nvPr/>
        </p:nvSpPr>
        <p:spPr>
          <a:xfrm>
            <a:off x="335840" y="4324423"/>
            <a:ext cx="438882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Ladder Up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BC56BC-6957-48B2-8CE0-DBBFB1884D16}"/>
              </a:ext>
            </a:extLst>
          </p:cNvPr>
          <p:cNvSpPr txBox="1"/>
          <p:nvPr/>
        </p:nvSpPr>
        <p:spPr>
          <a:xfrm>
            <a:off x="280623" y="4576453"/>
            <a:ext cx="474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Turner,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Workforce Development Manager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Rochester, (585) 753-2005,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RihardTurner@monroecounty.gov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FEB6C5-A55F-40E7-ABB9-89400EAC4F8B}"/>
              </a:ext>
            </a:extLst>
          </p:cNvPr>
          <p:cNvSpPr txBox="1"/>
          <p:nvPr/>
        </p:nvSpPr>
        <p:spPr>
          <a:xfrm>
            <a:off x="5070325" y="5540828"/>
            <a:ext cx="4241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Jennifer Geiger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M.S., C.R.C., Business Relations Representative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(585) 238-2949,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Jennifer.Geiger@NYSED.GOV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A31266-6518-4396-84A7-7E4956D590E1}"/>
              </a:ext>
            </a:extLst>
          </p:cNvPr>
          <p:cNvSpPr txBox="1"/>
          <p:nvPr/>
        </p:nvSpPr>
        <p:spPr>
          <a:xfrm>
            <a:off x="5065972" y="5317933"/>
            <a:ext cx="4150867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VR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1427F-C70B-4E23-898A-E885A209564E}"/>
              </a:ext>
            </a:extLst>
          </p:cNvPr>
          <p:cNvSpPr txBox="1"/>
          <p:nvPr/>
        </p:nvSpPr>
        <p:spPr>
          <a:xfrm>
            <a:off x="606280" y="5266803"/>
            <a:ext cx="3582761" cy="27699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Monroe County Reentry Task Force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FF6ECA-3A51-4831-A20D-FC415C5E6FC2}"/>
              </a:ext>
            </a:extLst>
          </p:cNvPr>
          <p:cNvSpPr txBox="1"/>
          <p:nvPr/>
        </p:nvSpPr>
        <p:spPr>
          <a:xfrm>
            <a:off x="544331" y="5543802"/>
            <a:ext cx="418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Darnell Rhodes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Monroe County Reentry Coordinator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Delphi Rise,(585) 467-2230, </a:t>
            </a:r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drhodes@DelphiRise.org</a:t>
            </a:r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Meets every 2</a:t>
            </a:r>
            <a:r>
              <a:rPr lang="en-US" sz="1200" b="1" u="sng" baseline="30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2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Tuesday of the month at 2:30 PM</a:t>
            </a:r>
            <a:endParaRPr lang="en-US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DBC12B5-4189-455D-AB3A-174E0F833E6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005" y="6187985"/>
            <a:ext cx="1990314" cy="5121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90D0D0-7C1D-47FF-A2F0-9937AA567A3D}">
  <ds:schemaRefs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purl.org/dc/elements/1.1/"/>
    <ds:schemaRef ds:uri="16c05727-aa75-4e4a-9b5f-8a80a1165891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Widescreen</PresentationFormat>
  <Paragraphs>116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Jump Start Your Employment Program </vt:lpstr>
      <vt:lpstr>Agenda</vt:lpstr>
      <vt:lpstr>Creating Forms</vt:lpstr>
      <vt:lpstr>Referral  Form   </vt:lpstr>
      <vt:lpstr>Client Connection</vt:lpstr>
      <vt:lpstr>    Build Your</vt:lpstr>
      <vt:lpstr>Important Collaborations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2020-06-30T20:42:36Z</dcterms:created>
  <dcterms:modified xsi:type="dcterms:W3CDTF">2020-07-24T17:17:24Z</dcterms:modified>
</cp:coreProperties>
</file>