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60" r:id="rId6"/>
    <p:sldId id="259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217"/>
    <a:srgbClr val="FA4616"/>
    <a:srgbClr val="DD442A"/>
    <a:srgbClr val="FD5A1E"/>
    <a:srgbClr val="FD5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37A44-EAB6-2445-928A-DDBDE6C8AB6A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62912-5251-D045-8448-A1EB25CEB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D36A5-DEEB-E84D-8257-47B2680A21BC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0D40-FC8A-B143-9EA3-DFB535DC0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2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942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WCA_FACE_1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6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392" y="2968360"/>
            <a:ext cx="3254649" cy="92861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YWC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6" y="4883175"/>
            <a:ext cx="1706808" cy="803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973" y="384319"/>
            <a:ext cx="3929340" cy="2351806"/>
          </a:xfrm>
        </p:spPr>
        <p:txBody>
          <a:bodyPr anchor="b" anchorCtr="0">
            <a:normAutofit/>
          </a:bodyPr>
          <a:lstStyle>
            <a:lvl1pPr>
              <a:lnSpc>
                <a:spcPct val="80000"/>
              </a:lnSpc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9" y="5613595"/>
            <a:ext cx="5159375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062"/>
            <a:ext cx="8229600" cy="1143000"/>
          </a:xfrm>
        </p:spPr>
        <p:txBody>
          <a:bodyPr/>
          <a:lstStyle>
            <a:lvl1pPr>
              <a:defRPr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WCA_MISSION_BADGE_HORIZ_RIGHT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YWCA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FD5A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9" y="6265017"/>
            <a:ext cx="959498" cy="451431"/>
          </a:xfrm>
          <a:prstGeom prst="rect">
            <a:avLst/>
          </a:prstGeom>
        </p:spPr>
      </p:pic>
      <p:pic>
        <p:nvPicPr>
          <p:cNvPr id="12" name="Picture 11" descr="YWCA_MISSION_BADGE_HORIZ_RIGHT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8" y="5887216"/>
            <a:ext cx="3145058" cy="629012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93703" y="6505809"/>
            <a:ext cx="2133600" cy="27067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YWCA_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2732"/>
            <a:ext cx="1112392" cy="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9AEB-66A9-DE47-9C65-CBAF752A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4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Wildman</a:t>
            </a:r>
          </a:p>
          <a:p>
            <a:r>
              <a:rPr lang="en-US" dirty="0" smtClean="0"/>
              <a:t>Case 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2973" y="384319"/>
            <a:ext cx="3759756" cy="23518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Rapid Rehousing</a:t>
            </a:r>
            <a:br>
              <a:rPr lang="en-US" sz="4400" dirty="0" smtClean="0"/>
            </a:br>
            <a:r>
              <a:rPr lang="en-US" dirty="0" smtClean="0"/>
              <a:t>Employment </a:t>
            </a:r>
            <a:br>
              <a:rPr lang="en-US" dirty="0" smtClean="0"/>
            </a:br>
            <a:r>
              <a:rPr lang="en-US" dirty="0" smtClean="0"/>
              <a:t>Practices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Employment Begins At </a:t>
            </a:r>
            <a:r>
              <a:rPr lang="en-US" dirty="0" smtClean="0">
                <a:solidFill>
                  <a:schemeClr val="tx1"/>
                </a:solidFill>
              </a:rPr>
              <a:t>Program Intake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Who: </a:t>
            </a:r>
            <a:r>
              <a:rPr lang="en-US" dirty="0" smtClean="0">
                <a:solidFill>
                  <a:schemeClr val="tx2"/>
                </a:solidFill>
              </a:rPr>
              <a:t>Are your previous employers?</a:t>
            </a:r>
          </a:p>
          <a:p>
            <a:pPr marL="0" indent="0">
              <a:buNone/>
            </a:pPr>
            <a:r>
              <a:rPr lang="en-US" dirty="0" smtClean="0"/>
              <a:t>What: </a:t>
            </a:r>
            <a:r>
              <a:rPr lang="en-US" dirty="0" smtClean="0">
                <a:solidFill>
                  <a:schemeClr val="tx2"/>
                </a:solidFill>
              </a:rPr>
              <a:t>Is your work experience? Training and credentials have you earned?</a:t>
            </a:r>
          </a:p>
          <a:p>
            <a:pPr marL="0" indent="0">
              <a:buNone/>
            </a:pPr>
            <a:r>
              <a:rPr lang="en-US" dirty="0" smtClean="0"/>
              <a:t>When: </a:t>
            </a:r>
            <a:r>
              <a:rPr lang="en-US" dirty="0" smtClean="0">
                <a:solidFill>
                  <a:schemeClr val="tx2"/>
                </a:solidFill>
              </a:rPr>
              <a:t>Did you last work?</a:t>
            </a:r>
          </a:p>
          <a:p>
            <a:pPr marL="0" indent="0">
              <a:buNone/>
            </a:pPr>
            <a:r>
              <a:rPr lang="en-US" dirty="0" smtClean="0"/>
              <a:t>Where: </a:t>
            </a:r>
            <a:r>
              <a:rPr lang="en-US" dirty="0" smtClean="0">
                <a:solidFill>
                  <a:schemeClr val="tx2"/>
                </a:solidFill>
              </a:rPr>
              <a:t>Have you worked? (As in, addresses of job sites)</a:t>
            </a:r>
          </a:p>
          <a:p>
            <a:pPr marL="0" indent="0">
              <a:buNone/>
            </a:pPr>
            <a:r>
              <a:rPr lang="en-US" dirty="0" smtClean="0"/>
              <a:t>Why: </a:t>
            </a:r>
            <a:r>
              <a:rPr lang="en-US" dirty="0" smtClean="0">
                <a:solidFill>
                  <a:schemeClr val="tx2"/>
                </a:solidFill>
              </a:rPr>
              <a:t>Did you leave your previous jobs?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9" y="5887091"/>
            <a:ext cx="3149879" cy="62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1961"/>
            <a:ext cx="1135296" cy="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35742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A4616"/>
                </a:solidFill>
              </a:rPr>
              <a:t>Identifying</a:t>
            </a:r>
            <a:r>
              <a:rPr lang="en-US" sz="4000" dirty="0" smtClean="0">
                <a:solidFill>
                  <a:srgbClr val="FA4616"/>
                </a:solidFill>
              </a:rPr>
              <a:t> Barriers</a:t>
            </a:r>
            <a:endParaRPr lang="en-US" sz="4000" dirty="0">
              <a:solidFill>
                <a:srgbClr val="FA4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5"/>
                </a:solidFill>
              </a:rPr>
              <a:t>“Why” You Left Your Previous Job</a:t>
            </a:r>
          </a:p>
          <a:p>
            <a:r>
              <a:rPr lang="en-US" dirty="0" smtClean="0"/>
              <a:t>Excessive Tardiness/Absences</a:t>
            </a:r>
          </a:p>
          <a:p>
            <a:r>
              <a:rPr lang="en-US" dirty="0" smtClean="0"/>
              <a:t>Daycare/Childcare Issues</a:t>
            </a:r>
          </a:p>
          <a:p>
            <a:r>
              <a:rPr lang="en-US" dirty="0" smtClean="0"/>
              <a:t>Transportation Issues</a:t>
            </a:r>
          </a:p>
          <a:p>
            <a:r>
              <a:rPr lang="en-US" dirty="0" smtClean="0"/>
              <a:t>Workplace Disputes</a:t>
            </a:r>
          </a:p>
          <a:p>
            <a:r>
              <a:rPr lang="en-US" dirty="0" smtClean="0"/>
              <a:t>MH Symptoms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If MH symptoms prevent gainful employment, ask follow up questions to determine if SOAR application is needed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9" y="5887091"/>
            <a:ext cx="3149879" cy="62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1961"/>
            <a:ext cx="1135296" cy="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A4616"/>
                </a:solidFill>
              </a:rPr>
              <a:t/>
            </a:r>
            <a:br>
              <a:rPr lang="en-US" dirty="0" smtClean="0">
                <a:solidFill>
                  <a:srgbClr val="FA4616"/>
                </a:solidFill>
              </a:rPr>
            </a:br>
            <a:r>
              <a:rPr lang="en-US" dirty="0" smtClean="0">
                <a:solidFill>
                  <a:srgbClr val="FA4616"/>
                </a:solidFill>
              </a:rPr>
              <a:t>Addressing </a:t>
            </a:r>
            <a:r>
              <a:rPr lang="en-US" dirty="0">
                <a:solidFill>
                  <a:srgbClr val="FA4616"/>
                </a:solidFill>
              </a:rPr>
              <a:t>Barriers Through</a:t>
            </a:r>
            <a:br>
              <a:rPr lang="en-US" dirty="0">
                <a:solidFill>
                  <a:srgbClr val="FA4616"/>
                </a:solidFill>
              </a:rPr>
            </a:br>
            <a:r>
              <a:rPr lang="en-US" dirty="0">
                <a:solidFill>
                  <a:srgbClr val="FA4616"/>
                </a:solidFill>
              </a:rPr>
              <a:t>The </a:t>
            </a:r>
            <a:r>
              <a:rPr lang="en-US" dirty="0" smtClean="0">
                <a:solidFill>
                  <a:srgbClr val="FA4616"/>
                </a:solidFill>
              </a:rPr>
              <a:t>Housing Stability Goal </a:t>
            </a:r>
            <a:r>
              <a:rPr lang="en-US" dirty="0" smtClean="0">
                <a:solidFill>
                  <a:srgbClr val="FA4616"/>
                </a:solidFill>
              </a:rPr>
              <a:t>Plan</a:t>
            </a:r>
            <a:br>
              <a:rPr lang="en-US" dirty="0" smtClean="0">
                <a:solidFill>
                  <a:srgbClr val="FA4616"/>
                </a:solidFill>
              </a:rPr>
            </a:br>
            <a:endParaRPr lang="en-US" dirty="0">
              <a:solidFill>
                <a:srgbClr val="FA4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If participant identifies “employment” as a goal for their time in the RRH </a:t>
            </a:r>
            <a:r>
              <a:rPr lang="en-US" sz="3500" dirty="0" smtClean="0"/>
              <a:t>program, Case Manager should be prepared to:</a:t>
            </a:r>
            <a:endParaRPr lang="en-US" sz="3500" dirty="0" smtClean="0"/>
          </a:p>
          <a:p>
            <a:r>
              <a:rPr lang="en-US" dirty="0" smtClean="0"/>
              <a:t>Maintain weekly or biweekly contact.</a:t>
            </a:r>
          </a:p>
          <a:p>
            <a:r>
              <a:rPr lang="en-US" dirty="0" smtClean="0"/>
              <a:t>Send participant job postings, job fairs, contact info for staffing agencies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Masis</a:t>
            </a:r>
            <a:r>
              <a:rPr lang="en-US" dirty="0" smtClean="0">
                <a:solidFill>
                  <a:srgbClr val="FF0000"/>
                </a:solidFill>
              </a:rPr>
              <a:t> Staffing: (585)296-1100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Express Pros: jobs.expresspros.com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Assist participant with creating a profile on </a:t>
            </a:r>
            <a:r>
              <a:rPr lang="en-US" dirty="0" smtClean="0">
                <a:solidFill>
                  <a:srgbClr val="FF0000"/>
                </a:solidFill>
              </a:rPr>
              <a:t>indeed.com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9" y="5887091"/>
            <a:ext cx="3149879" cy="62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1961"/>
            <a:ext cx="1135296" cy="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A4616"/>
                </a:solidFill>
              </a:rPr>
              <a:t>The Housing Stability Goal Plan, continued</a:t>
            </a:r>
            <a:endParaRPr lang="en-US" dirty="0">
              <a:solidFill>
                <a:srgbClr val="FA4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participant with creating or updating their resume.</a:t>
            </a:r>
          </a:p>
          <a:p>
            <a:r>
              <a:rPr lang="en-US" dirty="0" smtClean="0"/>
              <a:t>Provide transportation to/from job interviews.</a:t>
            </a:r>
          </a:p>
          <a:p>
            <a:r>
              <a:rPr lang="en-US" dirty="0" smtClean="0"/>
              <a:t>Write a letter of recommendation or character reference letter.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9" y="5887091"/>
            <a:ext cx="3149879" cy="62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1961"/>
            <a:ext cx="1135296" cy="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A4616"/>
                </a:solidFill>
              </a:rPr>
              <a:t>After Employment Begins</a:t>
            </a:r>
            <a:endParaRPr lang="en-US" dirty="0">
              <a:solidFill>
                <a:srgbClr val="FA4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5"/>
                </a:solidFill>
              </a:rPr>
              <a:t>Offer </a:t>
            </a:r>
            <a:r>
              <a:rPr lang="en-US" dirty="0" smtClean="0">
                <a:solidFill>
                  <a:schemeClr val="accent5"/>
                </a:solidFill>
              </a:rPr>
              <a:t>Services to Address Barriers: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Provide a 30 day bus pass</a:t>
            </a:r>
          </a:p>
          <a:p>
            <a:r>
              <a:rPr lang="en-US" dirty="0" smtClean="0"/>
              <a:t>Arrange transportation for first week of work, or in emergency situations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YWCA </a:t>
            </a:r>
            <a:r>
              <a:rPr lang="en-US" sz="2400" dirty="0" smtClean="0">
                <a:solidFill>
                  <a:schemeClr val="accent5"/>
                </a:solidFill>
              </a:rPr>
              <a:t>uses Maya Transportation (</a:t>
            </a:r>
            <a:r>
              <a:rPr lang="en-US" sz="2400" dirty="0" smtClean="0">
                <a:solidFill>
                  <a:schemeClr val="accent5"/>
                </a:solidFill>
              </a:rPr>
              <a:t>585)317-2198</a:t>
            </a:r>
            <a:endParaRPr lang="en-US" sz="2400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Assist with acquiring uniform or shoes</a:t>
            </a:r>
            <a:endParaRPr lang="en-US" dirty="0"/>
          </a:p>
          <a:p>
            <a:r>
              <a:rPr lang="en-US" dirty="0" smtClean="0"/>
              <a:t>Help navigate daycare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9" y="5887091"/>
            <a:ext cx="3149879" cy="62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1961"/>
            <a:ext cx="1135296" cy="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A4616"/>
                </a:solidFill>
              </a:rPr>
              <a:t>Other Practices</a:t>
            </a:r>
            <a:endParaRPr lang="en-US" dirty="0">
              <a:solidFill>
                <a:srgbClr val="FA4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articipant enters program with </a:t>
            </a:r>
            <a:r>
              <a:rPr lang="en-US" dirty="0" smtClean="0"/>
              <a:t>employment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How did you find this job? Are they hiring?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After participant receives paycheck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HMIS documentation.</a:t>
            </a:r>
          </a:p>
          <a:p>
            <a:r>
              <a:rPr lang="en-US" dirty="0" smtClean="0"/>
              <a:t>The freedom of a spending plan.</a:t>
            </a:r>
          </a:p>
          <a:p>
            <a:r>
              <a:rPr lang="en-US" dirty="0" smtClean="0"/>
              <a:t>Participants don’t need a guidance counselor, they need someone dependable.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9AEB-66A9-DE47-9C65-CBAF752A202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9" y="5887091"/>
            <a:ext cx="3149879" cy="628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71961"/>
            <a:ext cx="1135296" cy="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WCA Template">
      <a:dk1>
        <a:srgbClr val="000000"/>
      </a:dk1>
      <a:lt1>
        <a:srgbClr val="FFFFFF"/>
      </a:lt1>
      <a:dk2>
        <a:srgbClr val="FD5A1E"/>
      </a:dk2>
      <a:lt2>
        <a:srgbClr val="C8C8B1"/>
      </a:lt2>
      <a:accent1>
        <a:srgbClr val="707070"/>
      </a:accent1>
      <a:accent2>
        <a:srgbClr val="000000"/>
      </a:accent2>
      <a:accent3>
        <a:srgbClr val="526DB0"/>
      </a:accent3>
      <a:accent4>
        <a:srgbClr val="989AAC"/>
      </a:accent4>
      <a:accent5>
        <a:srgbClr val="FD5A1E"/>
      </a:accent5>
      <a:accent6>
        <a:srgbClr val="B4B392"/>
      </a:accent6>
      <a:hlink>
        <a:srgbClr val="FD5A1E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B71A6E0726A41B26DFBBB07042457" ma:contentTypeVersion="1" ma:contentTypeDescription="Create a new document." ma:contentTypeScope="" ma:versionID="e8371e72f4cfcdfac91112bb3feb2e34">
  <xsd:schema xmlns:xsd="http://www.w3.org/2001/XMLSchema" xmlns:xs="http://www.w3.org/2001/XMLSchema" xmlns:p="http://schemas.microsoft.com/office/2006/metadata/properties" xmlns:ns2="cb94a461-ed5e-494c-a42e-39e3f79ac410" targetNamespace="http://schemas.microsoft.com/office/2006/metadata/properties" ma:root="true" ma:fieldsID="85df3750eca4a47f51f85b311a5ea931" ns2:_="">
    <xsd:import namespace="cb94a461-ed5e-494c-a42e-39e3f79ac41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4a461-ed5e-494c-a42e-39e3f79ac41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b94a461-ed5e-494c-a42e-39e3f79ac410">E3QKHMHJJVE3-57-9</_dlc_DocId>
    <_dlc_DocIdUrl xmlns="cb94a461-ed5e-494c-a42e-39e3f79ac410">
      <Url>http://intranet.ywcarochester.org/Marketing/_layouts/DocIdRedir.aspx?ID=E3QKHMHJJVE3-57-9</Url>
      <Description>E3QKHMHJJVE3-57-9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4C2D0C-B39E-4E2F-89E0-7ECF17521D1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A05FD9-6DBC-46BB-AE89-749481D8D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4a461-ed5e-494c-a42e-39e3f79ac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F2BEB9-7579-4785-86EE-E544A2559FA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b94a461-ed5e-494c-a42e-39e3f79ac410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A907A31-6C47-4F00-A3CF-07A4B50A2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304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Rapid Rehousing Employment  Practices</vt:lpstr>
      <vt:lpstr>Employment Begins At Program Intake</vt:lpstr>
      <vt:lpstr>Identifying Barriers</vt:lpstr>
      <vt:lpstr> Addressing Barriers Through The Housing Stability Goal Plan </vt:lpstr>
      <vt:lpstr>The Housing Stability Goal Plan, continued</vt:lpstr>
      <vt:lpstr>After Employment Begins</vt:lpstr>
      <vt:lpstr>Other Practices</vt:lpstr>
    </vt:vector>
  </TitlesOfParts>
  <Company>RCSM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Walter</dc:creator>
  <cp:lastModifiedBy>twildman</cp:lastModifiedBy>
  <cp:revision>29</cp:revision>
  <dcterms:created xsi:type="dcterms:W3CDTF">2015-10-30T18:54:21Z</dcterms:created>
  <dcterms:modified xsi:type="dcterms:W3CDTF">2020-07-23T01:46:39Z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0x010100701B71A6E0726A41B26DFBBB07042457</vt:lpwstr>
  </property>
  <property fmtid="{D5CDD505-2E9C-101B-9397-08002B2CF9AE}" pid="3" name="_dlc_DocIdItemGuid">
    <vt:lpwstr>a794c399-94d0-4c86-b759-5a10711be49a</vt:lpwstr>
  </property>
</Properties>
</file>