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sldIdLst>
    <p:sldId id="2142533837" r:id="rId6"/>
    <p:sldId id="2142533825" r:id="rId7"/>
    <p:sldId id="257" r:id="rId8"/>
    <p:sldId id="2142533836" r:id="rId9"/>
    <p:sldId id="2142533833" r:id="rId10"/>
    <p:sldId id="2142533835" r:id="rId11"/>
    <p:sldId id="258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B7046-DA53-46D1-8747-2139F5A7725F}" v="186" dt="2022-11-17T02:04:35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O'Brien" userId="2b892b70-ea7a-4e3d-aa5e-d14e6b8fd307" providerId="ADAL" clId="{621B7046-DA53-46D1-8747-2139F5A7725F}"/>
    <pc:docChg chg="undo custSel addSld modSld">
      <pc:chgData name="Maria O'Brien" userId="2b892b70-ea7a-4e3d-aa5e-d14e6b8fd307" providerId="ADAL" clId="{621B7046-DA53-46D1-8747-2139F5A7725F}" dt="2022-11-17T02:04:35.495" v="1041" actId="20577"/>
      <pc:docMkLst>
        <pc:docMk/>
      </pc:docMkLst>
      <pc:sldChg chg="modSp">
        <pc:chgData name="Maria O'Brien" userId="2b892b70-ea7a-4e3d-aa5e-d14e6b8fd307" providerId="ADAL" clId="{621B7046-DA53-46D1-8747-2139F5A7725F}" dt="2022-11-17T02:03:03.579" v="863" actId="20577"/>
        <pc:sldMkLst>
          <pc:docMk/>
          <pc:sldMk cId="1317224970" sldId="257"/>
        </pc:sldMkLst>
        <pc:graphicFrameChg chg="mod">
          <ac:chgData name="Maria O'Brien" userId="2b892b70-ea7a-4e3d-aa5e-d14e6b8fd307" providerId="ADAL" clId="{621B7046-DA53-46D1-8747-2139F5A7725F}" dt="2022-11-17T02:03:03.579" v="863" actId="20577"/>
          <ac:graphicFrameMkLst>
            <pc:docMk/>
            <pc:sldMk cId="1317224970" sldId="257"/>
            <ac:graphicFrameMk id="7" creationId="{C7389240-9E49-8CA8-E68E-F4A813A0F714}"/>
          </ac:graphicFrameMkLst>
        </pc:graphicFrameChg>
      </pc:sldChg>
      <pc:sldChg chg="addSp delSp modSp mod modClrScheme delDesignElem chgLayout">
        <pc:chgData name="Maria O'Brien" userId="2b892b70-ea7a-4e3d-aa5e-d14e6b8fd307" providerId="ADAL" clId="{621B7046-DA53-46D1-8747-2139F5A7725F}" dt="2022-11-17T02:00:33.717" v="835" actId="207"/>
        <pc:sldMkLst>
          <pc:docMk/>
          <pc:sldMk cId="3553040971" sldId="258"/>
        </pc:sldMkLst>
        <pc:spChg chg="del">
          <ac:chgData name="Maria O'Brien" userId="2b892b70-ea7a-4e3d-aa5e-d14e6b8fd307" providerId="ADAL" clId="{621B7046-DA53-46D1-8747-2139F5A7725F}" dt="2022-11-17T01:53:25.186" v="453" actId="478"/>
          <ac:spMkLst>
            <pc:docMk/>
            <pc:sldMk cId="3553040971" sldId="258"/>
            <ac:spMk id="3" creationId="{7C560579-D6E0-1577-7594-065F087A82B1}"/>
          </ac:spMkLst>
        </pc:spChg>
        <pc:spChg chg="add mod ord">
          <ac:chgData name="Maria O'Brien" userId="2b892b70-ea7a-4e3d-aa5e-d14e6b8fd307" providerId="ADAL" clId="{621B7046-DA53-46D1-8747-2139F5A7725F}" dt="2022-11-17T01:59:10.752" v="814" actId="26606"/>
          <ac:spMkLst>
            <pc:docMk/>
            <pc:sldMk cId="3553040971" sldId="258"/>
            <ac:spMk id="4" creationId="{CFDBDD8A-97E0-67A0-A2A9-C6D09BC6B273}"/>
          </ac:spMkLst>
        </pc:spChg>
        <pc:spChg chg="add mod">
          <ac:chgData name="Maria O'Brien" userId="2b892b70-ea7a-4e3d-aa5e-d14e6b8fd307" providerId="ADAL" clId="{621B7046-DA53-46D1-8747-2139F5A7725F}" dt="2022-11-17T02:00:33.717" v="835" actId="207"/>
          <ac:spMkLst>
            <pc:docMk/>
            <pc:sldMk cId="3553040971" sldId="258"/>
            <ac:spMk id="5" creationId="{2B306EA0-E191-3D18-FAA5-3B164C7D07DB}"/>
          </ac:spMkLst>
        </pc:spChg>
        <pc:spChg chg="add del mod ord">
          <ac:chgData name="Maria O'Brien" userId="2b892b70-ea7a-4e3d-aa5e-d14e6b8fd307" providerId="ADAL" clId="{621B7046-DA53-46D1-8747-2139F5A7725F}" dt="2022-11-17T01:58:00.625" v="803" actId="478"/>
          <ac:spMkLst>
            <pc:docMk/>
            <pc:sldMk cId="3553040971" sldId="258"/>
            <ac:spMk id="6" creationId="{A7C6859A-FE97-1370-1B30-78841D9FD215}"/>
          </ac:spMkLst>
        </pc:spChg>
        <pc:spChg chg="add del mod ord">
          <ac:chgData name="Maria O'Brien" userId="2b892b70-ea7a-4e3d-aa5e-d14e6b8fd307" providerId="ADAL" clId="{621B7046-DA53-46D1-8747-2139F5A7725F}" dt="2022-11-17T01:58:40.641" v="807" actId="478"/>
          <ac:spMkLst>
            <pc:docMk/>
            <pc:sldMk cId="3553040971" sldId="258"/>
            <ac:spMk id="7" creationId="{453484EE-8FB0-8485-54A9-A1531C01C700}"/>
          </ac:spMkLst>
        </pc:spChg>
        <pc:spChg chg="add del">
          <ac:chgData name="Maria O'Brien" userId="2b892b70-ea7a-4e3d-aa5e-d14e6b8fd307" providerId="ADAL" clId="{621B7046-DA53-46D1-8747-2139F5A7725F}" dt="2022-11-17T01:58:36.283" v="806" actId="700"/>
          <ac:spMkLst>
            <pc:docMk/>
            <pc:sldMk cId="3553040971" sldId="258"/>
            <ac:spMk id="10" creationId="{8D70B121-56F4-4848-B38B-182089D909FA}"/>
          </ac:spMkLst>
        </pc:spChg>
        <pc:spChg chg="add del">
          <ac:chgData name="Maria O'Brien" userId="2b892b70-ea7a-4e3d-aa5e-d14e6b8fd307" providerId="ADAL" clId="{621B7046-DA53-46D1-8747-2139F5A7725F}" dt="2022-11-17T01:58:45.527" v="809" actId="26606"/>
          <ac:spMkLst>
            <pc:docMk/>
            <pc:sldMk cId="3553040971" sldId="258"/>
            <ac:spMk id="11" creationId="{FCEC2294-5A7B-45E5-9251-C1AA89F4ADCF}"/>
          </ac:spMkLst>
        </pc:spChg>
        <pc:spChg chg="add del">
          <ac:chgData name="Maria O'Brien" userId="2b892b70-ea7a-4e3d-aa5e-d14e6b8fd307" providerId="ADAL" clId="{621B7046-DA53-46D1-8747-2139F5A7725F}" dt="2022-11-17T01:58:50.388" v="811" actId="26606"/>
          <ac:spMkLst>
            <pc:docMk/>
            <pc:sldMk cId="3553040971" sldId="258"/>
            <ac:spMk id="15" creationId="{F13C74B1-5B17-4795-BED0-7140497B445A}"/>
          </ac:spMkLst>
        </pc:spChg>
        <pc:spChg chg="add del">
          <ac:chgData name="Maria O'Brien" userId="2b892b70-ea7a-4e3d-aa5e-d14e6b8fd307" providerId="ADAL" clId="{621B7046-DA53-46D1-8747-2139F5A7725F}" dt="2022-11-17T01:58:50.388" v="811" actId="26606"/>
          <ac:spMkLst>
            <pc:docMk/>
            <pc:sldMk cId="3553040971" sldId="258"/>
            <ac:spMk id="16" creationId="{D4974D33-8DC5-464E-8C6D-BE58F0669C17}"/>
          </ac:spMkLst>
        </pc:spChg>
        <pc:spChg chg="add del">
          <ac:chgData name="Maria O'Brien" userId="2b892b70-ea7a-4e3d-aa5e-d14e6b8fd307" providerId="ADAL" clId="{621B7046-DA53-46D1-8747-2139F5A7725F}" dt="2022-11-17T01:59:10.727" v="813" actId="26606"/>
          <ac:spMkLst>
            <pc:docMk/>
            <pc:sldMk cId="3553040971" sldId="258"/>
            <ac:spMk id="20" creationId="{FCEC2294-5A7B-45E5-9251-C1AA89F4ADCF}"/>
          </ac:spMkLst>
        </pc:spChg>
        <pc:spChg chg="add del">
          <ac:chgData name="Maria O'Brien" userId="2b892b70-ea7a-4e3d-aa5e-d14e6b8fd307" providerId="ADAL" clId="{621B7046-DA53-46D1-8747-2139F5A7725F}" dt="2022-11-17T01:56:57.674" v="791" actId="26606"/>
          <ac:spMkLst>
            <pc:docMk/>
            <pc:sldMk cId="3553040971" sldId="258"/>
            <ac:spMk id="53" creationId="{907EF6B7-1338-4443-8C46-6A318D952DFD}"/>
          </ac:spMkLst>
        </pc:spChg>
        <pc:spChg chg="add del">
          <ac:chgData name="Maria O'Brien" userId="2b892b70-ea7a-4e3d-aa5e-d14e6b8fd307" providerId="ADAL" clId="{621B7046-DA53-46D1-8747-2139F5A7725F}" dt="2022-11-17T01:56:57.674" v="791" actId="26606"/>
          <ac:spMkLst>
            <pc:docMk/>
            <pc:sldMk cId="3553040971" sldId="258"/>
            <ac:spMk id="55" creationId="{DAAE4CDD-124C-4DCF-9584-B6033B545DD5}"/>
          </ac:spMkLst>
        </pc:spChg>
        <pc:spChg chg="add del">
          <ac:chgData name="Maria O'Brien" userId="2b892b70-ea7a-4e3d-aa5e-d14e6b8fd307" providerId="ADAL" clId="{621B7046-DA53-46D1-8747-2139F5A7725F}" dt="2022-11-17T01:56:57.674" v="791" actId="26606"/>
          <ac:spMkLst>
            <pc:docMk/>
            <pc:sldMk cId="3553040971" sldId="258"/>
            <ac:spMk id="57" creationId="{081E4A58-353D-44AE-B2FC-2A74E2E400F7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59" creationId="{4300840D-0A0B-4512-BACA-B439D5B9C57C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0" creationId="{09588DA8-065E-4F6F-8EFD-43104AB2E0CF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1" creationId="{D2B78728-A580-49A7-84F9-6EF6F583ADE0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2" creationId="{C4285719-470E-454C-AF62-8323075F1F5B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3" creationId="{38FAA1A1-D861-433F-88FA-1E9D6FD31D11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4" creationId="{CD9FE4EF-C4D8-49A0-B2FF-81D8DB7D8A24}"/>
          </ac:spMkLst>
        </pc:spChg>
        <pc:spChg chg="add del">
          <ac:chgData name="Maria O'Brien" userId="2b892b70-ea7a-4e3d-aa5e-d14e6b8fd307" providerId="ADAL" clId="{621B7046-DA53-46D1-8747-2139F5A7725F}" dt="2022-11-17T01:56:58.720" v="793" actId="26606"/>
          <ac:spMkLst>
            <pc:docMk/>
            <pc:sldMk cId="3553040971" sldId="258"/>
            <ac:spMk id="65" creationId="{8D71EDA1-87BF-4D5D-AB79-F346FD19278A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67" creationId="{827B839B-9ADE-406B-8590-F1CAEDED45A1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68" creationId="{CFE45BF0-46DB-408C-B5F7-7B11716805D4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69" creationId="{2AEBC8F2-97B1-41B4-93F1-2D289E197FBA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70" creationId="{472E3A19-F5D5-48FC-BB9C-48C2F68F598B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71" creationId="{7A62E32F-BB65-43A8-8EB5-92346890E549}"/>
          </ac:spMkLst>
        </pc:spChg>
        <pc:spChg chg="add del">
          <ac:chgData name="Maria O'Brien" userId="2b892b70-ea7a-4e3d-aa5e-d14e6b8fd307" providerId="ADAL" clId="{621B7046-DA53-46D1-8747-2139F5A7725F}" dt="2022-11-17T01:56:59.803" v="795" actId="26606"/>
          <ac:spMkLst>
            <pc:docMk/>
            <pc:sldMk cId="3553040971" sldId="258"/>
            <ac:spMk id="72" creationId="{14E91B64-9FCC-451E-AFB4-A827D6329367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4" creationId="{09588DA8-065E-4F6F-8EFD-43104AB2E0CF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5" creationId="{C4285719-470E-454C-AF62-8323075F1F5B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6" creationId="{CD9FE4EF-C4D8-49A0-B2FF-81D8DB7D8A24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7" creationId="{4300840D-0A0B-4512-BACA-B439D5B9C57C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8" creationId="{D2B78728-A580-49A7-84F9-6EF6F583ADE0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79" creationId="{38FAA1A1-D861-433F-88FA-1E9D6FD31D11}"/>
          </ac:spMkLst>
        </pc:spChg>
        <pc:spChg chg="add del">
          <ac:chgData name="Maria O'Brien" userId="2b892b70-ea7a-4e3d-aa5e-d14e6b8fd307" providerId="ADAL" clId="{621B7046-DA53-46D1-8747-2139F5A7725F}" dt="2022-11-17T01:57:02.566" v="797" actId="26606"/>
          <ac:spMkLst>
            <pc:docMk/>
            <pc:sldMk cId="3553040971" sldId="258"/>
            <ac:spMk id="80" creationId="{8D71EDA1-87BF-4D5D-AB79-F346FD19278A}"/>
          </ac:spMkLst>
        </pc:spChg>
        <pc:spChg chg="add del">
          <ac:chgData name="Maria O'Brien" userId="2b892b70-ea7a-4e3d-aa5e-d14e6b8fd307" providerId="ADAL" clId="{621B7046-DA53-46D1-8747-2139F5A7725F}" dt="2022-11-17T01:57:20.805" v="799" actId="26606"/>
          <ac:spMkLst>
            <pc:docMk/>
            <pc:sldMk cId="3553040971" sldId="258"/>
            <ac:spMk id="82" creationId="{907EF6B7-1338-4443-8C46-6A318D952DFD}"/>
          </ac:spMkLst>
        </pc:spChg>
        <pc:spChg chg="add del">
          <ac:chgData name="Maria O'Brien" userId="2b892b70-ea7a-4e3d-aa5e-d14e6b8fd307" providerId="ADAL" clId="{621B7046-DA53-46D1-8747-2139F5A7725F}" dt="2022-11-17T01:57:20.805" v="799" actId="26606"/>
          <ac:spMkLst>
            <pc:docMk/>
            <pc:sldMk cId="3553040971" sldId="258"/>
            <ac:spMk id="83" creationId="{DAAE4CDD-124C-4DCF-9584-B6033B545DD5}"/>
          </ac:spMkLst>
        </pc:spChg>
        <pc:spChg chg="add del">
          <ac:chgData name="Maria O'Brien" userId="2b892b70-ea7a-4e3d-aa5e-d14e6b8fd307" providerId="ADAL" clId="{621B7046-DA53-46D1-8747-2139F5A7725F}" dt="2022-11-17T01:57:20.805" v="799" actId="26606"/>
          <ac:spMkLst>
            <pc:docMk/>
            <pc:sldMk cId="3553040971" sldId="258"/>
            <ac:spMk id="84" creationId="{081E4A58-353D-44AE-B2FC-2A74E2E400F7}"/>
          </ac:spMkLst>
        </pc:spChg>
        <pc:spChg chg="add del">
          <ac:chgData name="Maria O'Brien" userId="2b892b70-ea7a-4e3d-aa5e-d14e6b8fd307" providerId="ADAL" clId="{621B7046-DA53-46D1-8747-2139F5A7725F}" dt="2022-11-17T01:57:50.045" v="801" actId="700"/>
          <ac:spMkLst>
            <pc:docMk/>
            <pc:sldMk cId="3553040971" sldId="258"/>
            <ac:spMk id="86" creationId="{081EA652-8C6A-4E69-BEB9-170809474553}"/>
          </ac:spMkLst>
        </pc:spChg>
        <pc:spChg chg="add del">
          <ac:chgData name="Maria O'Brien" userId="2b892b70-ea7a-4e3d-aa5e-d14e6b8fd307" providerId="ADAL" clId="{621B7046-DA53-46D1-8747-2139F5A7725F}" dt="2022-11-17T01:57:50.045" v="801" actId="700"/>
          <ac:spMkLst>
            <pc:docMk/>
            <pc:sldMk cId="3553040971" sldId="258"/>
            <ac:spMk id="87" creationId="{5298780A-33B9-4EA2-8F67-DE68AD62841B}"/>
          </ac:spMkLst>
        </pc:spChg>
        <pc:spChg chg="add del">
          <ac:chgData name="Maria O'Brien" userId="2b892b70-ea7a-4e3d-aa5e-d14e6b8fd307" providerId="ADAL" clId="{621B7046-DA53-46D1-8747-2139F5A7725F}" dt="2022-11-17T01:57:50.045" v="801" actId="700"/>
          <ac:spMkLst>
            <pc:docMk/>
            <pc:sldMk cId="3553040971" sldId="258"/>
            <ac:spMk id="88" creationId="{7F488E8B-4E1E-4402-8935-D4E6C02615C7}"/>
          </ac:spMkLst>
        </pc:spChg>
        <pc:picChg chg="add del">
          <ac:chgData name="Maria O'Brien" userId="2b892b70-ea7a-4e3d-aa5e-d14e6b8fd307" providerId="ADAL" clId="{621B7046-DA53-46D1-8747-2139F5A7725F}" dt="2022-11-17T01:58:45.527" v="809" actId="26606"/>
          <ac:picMkLst>
            <pc:docMk/>
            <pc:sldMk cId="3553040971" sldId="258"/>
            <ac:picMk id="8" creationId="{AD12F17B-4B85-B941-FCEF-5145FCDC7192}"/>
          </ac:picMkLst>
        </pc:picChg>
        <pc:picChg chg="add del">
          <ac:chgData name="Maria O'Brien" userId="2b892b70-ea7a-4e3d-aa5e-d14e6b8fd307" providerId="ADAL" clId="{621B7046-DA53-46D1-8747-2139F5A7725F}" dt="2022-11-17T01:58:50.388" v="811" actId="26606"/>
          <ac:picMkLst>
            <pc:docMk/>
            <pc:sldMk cId="3553040971" sldId="258"/>
            <ac:picMk id="17" creationId="{E00F27F2-A1ED-0F81-712F-30CCF836F49A}"/>
          </ac:picMkLst>
        </pc:picChg>
        <pc:picChg chg="add del">
          <ac:chgData name="Maria O'Brien" userId="2b892b70-ea7a-4e3d-aa5e-d14e6b8fd307" providerId="ADAL" clId="{621B7046-DA53-46D1-8747-2139F5A7725F}" dt="2022-11-17T01:59:10.727" v="813" actId="26606"/>
          <ac:picMkLst>
            <pc:docMk/>
            <pc:sldMk cId="3553040971" sldId="258"/>
            <ac:picMk id="19" creationId="{251FD2A5-784B-A05E-CF96-C2057AE55B38}"/>
          </ac:picMkLst>
        </pc:picChg>
        <pc:picChg chg="add">
          <ac:chgData name="Maria O'Brien" userId="2b892b70-ea7a-4e3d-aa5e-d14e6b8fd307" providerId="ADAL" clId="{621B7046-DA53-46D1-8747-2139F5A7725F}" dt="2022-11-17T01:59:10.752" v="814" actId="26606"/>
          <ac:picMkLst>
            <pc:docMk/>
            <pc:sldMk cId="3553040971" sldId="258"/>
            <ac:picMk id="24" creationId="{6B85AE9C-56DC-7593-5969-01E0AF20D315}"/>
          </ac:picMkLst>
        </pc:picChg>
        <pc:picChg chg="del">
          <ac:chgData name="Maria O'Brien" userId="2b892b70-ea7a-4e3d-aa5e-d14e6b8fd307" providerId="ADAL" clId="{621B7046-DA53-46D1-8747-2139F5A7725F}" dt="2022-11-17T01:56:53.117" v="789" actId="478"/>
          <ac:picMkLst>
            <pc:docMk/>
            <pc:sldMk cId="3553040971" sldId="258"/>
            <ac:picMk id="47" creationId="{6F6ED32E-E264-BC9D-758C-6F8580B6031B}"/>
          </ac:picMkLst>
        </pc:picChg>
        <pc:cxnChg chg="add del">
          <ac:chgData name="Maria O'Brien" userId="2b892b70-ea7a-4e3d-aa5e-d14e6b8fd307" providerId="ADAL" clId="{621B7046-DA53-46D1-8747-2139F5A7725F}" dt="2022-11-17T01:58:36.283" v="806" actId="700"/>
          <ac:cxnSpMkLst>
            <pc:docMk/>
            <pc:sldMk cId="3553040971" sldId="258"/>
            <ac:cxnSpMk id="12" creationId="{2D72A2C9-F3CA-4216-8BAD-FA4C970C3C4E}"/>
          </ac:cxnSpMkLst>
        </pc:cxnChg>
        <pc:cxnChg chg="add del">
          <ac:chgData name="Maria O'Brien" userId="2b892b70-ea7a-4e3d-aa5e-d14e6b8fd307" providerId="ADAL" clId="{621B7046-DA53-46D1-8747-2139F5A7725F}" dt="2022-11-17T01:58:45.527" v="809" actId="26606"/>
          <ac:cxnSpMkLst>
            <pc:docMk/>
            <pc:sldMk cId="3553040971" sldId="258"/>
            <ac:cxnSpMk id="13" creationId="{67182200-4859-4C8D-BCBB-55B245C28BA3}"/>
          </ac:cxnSpMkLst>
        </pc:cxnChg>
        <pc:cxnChg chg="add del">
          <ac:chgData name="Maria O'Brien" userId="2b892b70-ea7a-4e3d-aa5e-d14e6b8fd307" providerId="ADAL" clId="{621B7046-DA53-46D1-8747-2139F5A7725F}" dt="2022-11-17T01:59:10.727" v="813" actId="26606"/>
          <ac:cxnSpMkLst>
            <pc:docMk/>
            <pc:sldMk cId="3553040971" sldId="258"/>
            <ac:cxnSpMk id="21" creationId="{67182200-4859-4C8D-BCBB-55B245C28BA3}"/>
          </ac:cxnSpMkLst>
        </pc:cxnChg>
        <pc:cxnChg chg="add">
          <ac:chgData name="Maria O'Brien" userId="2b892b70-ea7a-4e3d-aa5e-d14e6b8fd307" providerId="ADAL" clId="{621B7046-DA53-46D1-8747-2139F5A7725F}" dt="2022-11-17T01:59:10.752" v="814" actId="26606"/>
          <ac:cxnSpMkLst>
            <pc:docMk/>
            <pc:sldMk cId="3553040971" sldId="258"/>
            <ac:cxnSpMk id="23" creationId="{E4A809D5-3600-46D4-A466-67F2349A54FB}"/>
          </ac:cxnSpMkLst>
        </pc:cxnChg>
        <pc:cxnChg chg="add del">
          <ac:chgData name="Maria O'Brien" userId="2b892b70-ea7a-4e3d-aa5e-d14e6b8fd307" providerId="ADAL" clId="{621B7046-DA53-46D1-8747-2139F5A7725F}" dt="2022-11-17T01:57:20.811" v="800" actId="26606"/>
          <ac:cxnSpMkLst>
            <pc:docMk/>
            <pc:sldMk cId="3553040971" sldId="258"/>
            <ac:cxnSpMk id="48" creationId="{A7F400EE-A8A5-48AF-B4D6-291B52C6F0B0}"/>
          </ac:cxnSpMkLst>
        </pc:cxnChg>
        <pc:cxnChg chg="add del">
          <ac:chgData name="Maria O'Brien" userId="2b892b70-ea7a-4e3d-aa5e-d14e6b8fd307" providerId="ADAL" clId="{621B7046-DA53-46D1-8747-2139F5A7725F}" dt="2022-11-17T01:57:50.045" v="801" actId="700"/>
          <ac:cxnSpMkLst>
            <pc:docMk/>
            <pc:sldMk cId="3553040971" sldId="258"/>
            <ac:cxnSpMk id="89" creationId="{23AAC9B5-8015-485C-ACF9-A750390E9A56}"/>
          </ac:cxnSpMkLst>
        </pc:cxnChg>
      </pc:sldChg>
      <pc:sldChg chg="modSp">
        <pc:chgData name="Maria O'Brien" userId="2b892b70-ea7a-4e3d-aa5e-d14e6b8fd307" providerId="ADAL" clId="{621B7046-DA53-46D1-8747-2139F5A7725F}" dt="2022-11-17T02:04:35.495" v="1041" actId="20577"/>
        <pc:sldMkLst>
          <pc:docMk/>
          <pc:sldMk cId="296256311" sldId="2142533825"/>
        </pc:sldMkLst>
        <pc:graphicFrameChg chg="mod">
          <ac:chgData name="Maria O'Brien" userId="2b892b70-ea7a-4e3d-aa5e-d14e6b8fd307" providerId="ADAL" clId="{621B7046-DA53-46D1-8747-2139F5A7725F}" dt="2022-11-17T02:04:35.495" v="1041" actId="20577"/>
          <ac:graphicFrameMkLst>
            <pc:docMk/>
            <pc:sldMk cId="296256311" sldId="2142533825"/>
            <ac:graphicFrameMk id="5" creationId="{B747DB81-151B-1EB9-DAD5-7FE32FA9B60E}"/>
          </ac:graphicFrameMkLst>
        </pc:graphicFrameChg>
      </pc:sldChg>
      <pc:sldChg chg="modSp mod">
        <pc:chgData name="Maria O'Brien" userId="2b892b70-ea7a-4e3d-aa5e-d14e6b8fd307" providerId="ADAL" clId="{621B7046-DA53-46D1-8747-2139F5A7725F}" dt="2022-11-17T02:02:05.138" v="837" actId="20577"/>
        <pc:sldMkLst>
          <pc:docMk/>
          <pc:sldMk cId="4020414379" sldId="2142533833"/>
        </pc:sldMkLst>
        <pc:spChg chg="mod">
          <ac:chgData name="Maria O'Brien" userId="2b892b70-ea7a-4e3d-aa5e-d14e6b8fd307" providerId="ADAL" clId="{621B7046-DA53-46D1-8747-2139F5A7725F}" dt="2022-11-17T02:02:05.138" v="837" actId="20577"/>
          <ac:spMkLst>
            <pc:docMk/>
            <pc:sldMk cId="4020414379" sldId="2142533833"/>
            <ac:spMk id="3" creationId="{A9B29503-8C07-412F-A1D0-BE4A60E1BD15}"/>
          </ac:spMkLst>
        </pc:spChg>
      </pc:sldChg>
      <pc:sldChg chg="addSp delSp modSp new mod setBg">
        <pc:chgData name="Maria O'Brien" userId="2b892b70-ea7a-4e3d-aa5e-d14e6b8fd307" providerId="ADAL" clId="{621B7046-DA53-46D1-8747-2139F5A7725F}" dt="2022-11-16T13:52:07.819" v="452" actId="26606"/>
        <pc:sldMkLst>
          <pc:docMk/>
          <pc:sldMk cId="3888682294" sldId="2142533836"/>
        </pc:sldMkLst>
        <pc:spChg chg="mod">
          <ac:chgData name="Maria O'Brien" userId="2b892b70-ea7a-4e3d-aa5e-d14e6b8fd307" providerId="ADAL" clId="{621B7046-DA53-46D1-8747-2139F5A7725F}" dt="2022-11-16T13:52:07.797" v="451" actId="26606"/>
          <ac:spMkLst>
            <pc:docMk/>
            <pc:sldMk cId="3888682294" sldId="2142533836"/>
            <ac:spMk id="2" creationId="{26345AAA-4074-A35F-4C11-D73D620905F0}"/>
          </ac:spMkLst>
        </pc:spChg>
        <pc:spChg chg="del mod">
          <ac:chgData name="Maria O'Brien" userId="2b892b70-ea7a-4e3d-aa5e-d14e6b8fd307" providerId="ADAL" clId="{621B7046-DA53-46D1-8747-2139F5A7725F}" dt="2022-11-16T13:51:23.308" v="422" actId="26606"/>
          <ac:spMkLst>
            <pc:docMk/>
            <pc:sldMk cId="3888682294" sldId="2142533836"/>
            <ac:spMk id="3" creationId="{11674932-8462-CB1D-C6FD-5D147DA4795A}"/>
          </ac:spMkLst>
        </pc:spChg>
        <pc:spChg chg="add del">
          <ac:chgData name="Maria O'Brien" userId="2b892b70-ea7a-4e3d-aa5e-d14e6b8fd307" providerId="ADAL" clId="{621B7046-DA53-46D1-8747-2139F5A7725F}" dt="2022-11-16T13:52:07.797" v="451" actId="26606"/>
          <ac:spMkLst>
            <pc:docMk/>
            <pc:sldMk cId="3888682294" sldId="2142533836"/>
            <ac:spMk id="10" creationId="{35DB3719-6FDC-4E5D-891D-FF40B7300F64}"/>
          </ac:spMkLst>
        </pc:spChg>
        <pc:spChg chg="add del">
          <ac:chgData name="Maria O'Brien" userId="2b892b70-ea7a-4e3d-aa5e-d14e6b8fd307" providerId="ADAL" clId="{621B7046-DA53-46D1-8747-2139F5A7725F}" dt="2022-11-16T13:52:07.797" v="451" actId="26606"/>
          <ac:spMkLst>
            <pc:docMk/>
            <pc:sldMk cId="3888682294" sldId="2142533836"/>
            <ac:spMk id="12" creationId="{E0CBAC23-2E3F-4A90-BA59-F8299F6A5439}"/>
          </ac:spMkLst>
        </pc:spChg>
        <pc:graphicFrameChg chg="add mod modGraphic">
          <ac:chgData name="Maria O'Brien" userId="2b892b70-ea7a-4e3d-aa5e-d14e6b8fd307" providerId="ADAL" clId="{621B7046-DA53-46D1-8747-2139F5A7725F}" dt="2022-11-16T13:52:07.819" v="452" actId="26606"/>
          <ac:graphicFrameMkLst>
            <pc:docMk/>
            <pc:sldMk cId="3888682294" sldId="2142533836"/>
            <ac:graphicFrameMk id="5" creationId="{20C46C61-B276-1601-9925-ABFF4A040E6B}"/>
          </ac:graphicFrameMkLst>
        </pc:graphicFrameChg>
      </pc:sldChg>
      <pc:sldChg chg="addSp delSp modSp new mod modClrScheme chgLayout">
        <pc:chgData name="Maria O'Brien" userId="2b892b70-ea7a-4e3d-aa5e-d14e6b8fd307" providerId="ADAL" clId="{621B7046-DA53-46D1-8747-2139F5A7725F}" dt="2022-11-17T02:04:18.408" v="1023" actId="20577"/>
        <pc:sldMkLst>
          <pc:docMk/>
          <pc:sldMk cId="4067683994" sldId="2142533837"/>
        </pc:sldMkLst>
        <pc:spChg chg="del mod ord">
          <ac:chgData name="Maria O'Brien" userId="2b892b70-ea7a-4e3d-aa5e-d14e6b8fd307" providerId="ADAL" clId="{621B7046-DA53-46D1-8747-2139F5A7725F}" dt="2022-11-17T02:03:31.409" v="865" actId="700"/>
          <ac:spMkLst>
            <pc:docMk/>
            <pc:sldMk cId="4067683994" sldId="2142533837"/>
            <ac:spMk id="2" creationId="{1FE769F5-B606-D6A1-CA2F-4CEC0E8C533F}"/>
          </ac:spMkLst>
        </pc:spChg>
        <pc:spChg chg="del mod ord">
          <ac:chgData name="Maria O'Brien" userId="2b892b70-ea7a-4e3d-aa5e-d14e6b8fd307" providerId="ADAL" clId="{621B7046-DA53-46D1-8747-2139F5A7725F}" dt="2022-11-17T02:03:31.409" v="865" actId="700"/>
          <ac:spMkLst>
            <pc:docMk/>
            <pc:sldMk cId="4067683994" sldId="2142533837"/>
            <ac:spMk id="3" creationId="{F39E3C91-80C5-B7EC-9D4B-3ED9EA6F165F}"/>
          </ac:spMkLst>
        </pc:spChg>
        <pc:spChg chg="mod ord">
          <ac:chgData name="Maria O'Brien" userId="2b892b70-ea7a-4e3d-aa5e-d14e6b8fd307" providerId="ADAL" clId="{621B7046-DA53-46D1-8747-2139F5A7725F}" dt="2022-11-17T02:03:31.409" v="865" actId="700"/>
          <ac:spMkLst>
            <pc:docMk/>
            <pc:sldMk cId="4067683994" sldId="2142533837"/>
            <ac:spMk id="4" creationId="{8716820E-C7FE-1E8F-09DD-09DF3CBA8CFD}"/>
          </ac:spMkLst>
        </pc:spChg>
        <pc:spChg chg="add mod ord">
          <ac:chgData name="Maria O'Brien" userId="2b892b70-ea7a-4e3d-aa5e-d14e6b8fd307" providerId="ADAL" clId="{621B7046-DA53-46D1-8747-2139F5A7725F}" dt="2022-11-17T02:03:58.286" v="940" actId="20577"/>
          <ac:spMkLst>
            <pc:docMk/>
            <pc:sldMk cId="4067683994" sldId="2142533837"/>
            <ac:spMk id="5" creationId="{52B4E39E-0873-258E-8DCC-89F649657D59}"/>
          </ac:spMkLst>
        </pc:spChg>
        <pc:spChg chg="add mod ord">
          <ac:chgData name="Maria O'Brien" userId="2b892b70-ea7a-4e3d-aa5e-d14e6b8fd307" providerId="ADAL" clId="{621B7046-DA53-46D1-8747-2139F5A7725F}" dt="2022-11-17T02:04:18.408" v="1023" actId="20577"/>
          <ac:spMkLst>
            <pc:docMk/>
            <pc:sldMk cId="4067683994" sldId="2142533837"/>
            <ac:spMk id="6" creationId="{A2A1527C-97C8-F020-DE07-19F6F33DA87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65F560-98AB-4294-A23E-A854D5961DE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DC97520-95F0-4D1D-8CB7-79BEB3B84AA2}">
      <dgm:prSet/>
      <dgm:spPr/>
      <dgm:t>
        <a:bodyPr/>
        <a:lstStyle/>
        <a:p>
          <a:r>
            <a:rPr lang="en-US" dirty="0"/>
            <a:t>An intro (or recap) on what the CII project is, and who's on the team</a:t>
          </a:r>
        </a:p>
      </dgm:t>
    </dgm:pt>
    <dgm:pt modelId="{F3912A4C-1CDE-40A2-A16B-7E15191DFEFF}" type="parTrans" cxnId="{57B7BE48-5DDD-475E-B5FF-1DDDDA388CAE}">
      <dgm:prSet/>
      <dgm:spPr/>
      <dgm:t>
        <a:bodyPr/>
        <a:lstStyle/>
        <a:p>
          <a:endParaRPr lang="en-US"/>
        </a:p>
      </dgm:t>
    </dgm:pt>
    <dgm:pt modelId="{A84D5D58-689C-4BD7-A1F8-33E23F6F3E1E}" type="sibTrans" cxnId="{57B7BE48-5DDD-475E-B5FF-1DDDDA388CAE}">
      <dgm:prSet/>
      <dgm:spPr/>
      <dgm:t>
        <a:bodyPr/>
        <a:lstStyle/>
        <a:p>
          <a:endParaRPr lang="en-US"/>
        </a:p>
      </dgm:t>
    </dgm:pt>
    <dgm:pt modelId="{DD6216F4-5D7C-4ADC-879F-3A6520438242}">
      <dgm:prSet/>
      <dgm:spPr/>
      <dgm:t>
        <a:bodyPr/>
        <a:lstStyle/>
        <a:p>
          <a:r>
            <a:rPr lang="en-US" dirty="0"/>
            <a:t>What we’ve done since our last </a:t>
          </a:r>
          <a:r>
            <a:rPr lang="en-US"/>
            <a:t>check in with HSN in July</a:t>
          </a:r>
          <a:endParaRPr lang="en-US" dirty="0"/>
        </a:p>
      </dgm:t>
    </dgm:pt>
    <dgm:pt modelId="{52C02BFE-857C-46A3-B4B1-3DE9DCA08C4B}" type="parTrans" cxnId="{BE83D20A-1F57-4AF2-BA17-1819581F80BF}">
      <dgm:prSet/>
      <dgm:spPr/>
      <dgm:t>
        <a:bodyPr/>
        <a:lstStyle/>
        <a:p>
          <a:endParaRPr lang="en-US"/>
        </a:p>
      </dgm:t>
    </dgm:pt>
    <dgm:pt modelId="{3869DE94-6064-445F-802B-4DDFA8FFE0CA}" type="sibTrans" cxnId="{BE83D20A-1F57-4AF2-BA17-1819581F80BF}">
      <dgm:prSet/>
      <dgm:spPr/>
      <dgm:t>
        <a:bodyPr/>
        <a:lstStyle/>
        <a:p>
          <a:endParaRPr lang="en-US"/>
        </a:p>
      </dgm:t>
    </dgm:pt>
    <dgm:pt modelId="{38A6B8F7-A58E-44D0-AB8B-0F301BBF6174}">
      <dgm:prSet/>
      <dgm:spPr/>
      <dgm:t>
        <a:bodyPr/>
        <a:lstStyle/>
        <a:p>
          <a:r>
            <a:rPr lang="en-US" dirty="0"/>
            <a:t>What we’re planning on over the next year</a:t>
          </a:r>
        </a:p>
      </dgm:t>
    </dgm:pt>
    <dgm:pt modelId="{B07B6B55-9B43-4615-9D56-E98C7014F39F}" type="parTrans" cxnId="{1B04FA17-3570-4E20-9503-129F287B56A4}">
      <dgm:prSet/>
      <dgm:spPr/>
      <dgm:t>
        <a:bodyPr/>
        <a:lstStyle/>
        <a:p>
          <a:endParaRPr lang="en-US"/>
        </a:p>
      </dgm:t>
    </dgm:pt>
    <dgm:pt modelId="{B8171BF9-9369-48FF-8318-5CD39B4D23A4}" type="sibTrans" cxnId="{1B04FA17-3570-4E20-9503-129F287B56A4}">
      <dgm:prSet/>
      <dgm:spPr/>
      <dgm:t>
        <a:bodyPr/>
        <a:lstStyle/>
        <a:p>
          <a:endParaRPr lang="en-US"/>
        </a:p>
      </dgm:t>
    </dgm:pt>
    <dgm:pt modelId="{AF7C5FE9-DB73-47FE-B974-6A9ECFDD413C}">
      <dgm:prSet/>
      <dgm:spPr/>
      <dgm:t>
        <a:bodyPr/>
        <a:lstStyle/>
        <a:p>
          <a:r>
            <a:rPr lang="en-US"/>
            <a:t>Open discussion/questions</a:t>
          </a:r>
        </a:p>
      </dgm:t>
    </dgm:pt>
    <dgm:pt modelId="{FC21D6F6-D2F0-4969-A564-D0FDDE65F6CE}" type="parTrans" cxnId="{A2FEF955-3F77-4D30-9FAB-E0F35F83AFA4}">
      <dgm:prSet/>
      <dgm:spPr/>
      <dgm:t>
        <a:bodyPr/>
        <a:lstStyle/>
        <a:p>
          <a:endParaRPr lang="en-US"/>
        </a:p>
      </dgm:t>
    </dgm:pt>
    <dgm:pt modelId="{7D5D0682-30C4-4EE9-89F3-C012DCEE5F98}" type="sibTrans" cxnId="{A2FEF955-3F77-4D30-9FAB-E0F35F83AFA4}">
      <dgm:prSet/>
      <dgm:spPr/>
      <dgm:t>
        <a:bodyPr/>
        <a:lstStyle/>
        <a:p>
          <a:endParaRPr lang="en-US"/>
        </a:p>
      </dgm:t>
    </dgm:pt>
    <dgm:pt modelId="{CDE0D3A7-42CD-4CDA-9C47-56C2F9C07F1E}" type="pres">
      <dgm:prSet presAssocID="{BA65F560-98AB-4294-A23E-A854D5961DEC}" presName="root" presStyleCnt="0">
        <dgm:presLayoutVars>
          <dgm:dir/>
          <dgm:resizeHandles val="exact"/>
        </dgm:presLayoutVars>
      </dgm:prSet>
      <dgm:spPr/>
    </dgm:pt>
    <dgm:pt modelId="{AEC17989-70DF-465A-856B-B06D48E0AE1C}" type="pres">
      <dgm:prSet presAssocID="{9DC97520-95F0-4D1D-8CB7-79BEB3B84AA2}" presName="compNode" presStyleCnt="0"/>
      <dgm:spPr/>
    </dgm:pt>
    <dgm:pt modelId="{4AA2E83F-2AB9-46F9-8922-ED208174D822}" type="pres">
      <dgm:prSet presAssocID="{9DC97520-95F0-4D1D-8CB7-79BEB3B84AA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59F3455B-D1CB-47A6-8D70-9919D7BD0026}" type="pres">
      <dgm:prSet presAssocID="{9DC97520-95F0-4D1D-8CB7-79BEB3B84AA2}" presName="spaceRect" presStyleCnt="0"/>
      <dgm:spPr/>
    </dgm:pt>
    <dgm:pt modelId="{DF347B87-0BC5-4F36-81E5-2195DC98D299}" type="pres">
      <dgm:prSet presAssocID="{9DC97520-95F0-4D1D-8CB7-79BEB3B84AA2}" presName="textRect" presStyleLbl="revTx" presStyleIdx="0" presStyleCnt="4">
        <dgm:presLayoutVars>
          <dgm:chMax val="1"/>
          <dgm:chPref val="1"/>
        </dgm:presLayoutVars>
      </dgm:prSet>
      <dgm:spPr/>
    </dgm:pt>
    <dgm:pt modelId="{8349155A-C082-450F-927A-6E66C41F12CA}" type="pres">
      <dgm:prSet presAssocID="{A84D5D58-689C-4BD7-A1F8-33E23F6F3E1E}" presName="sibTrans" presStyleCnt="0"/>
      <dgm:spPr/>
    </dgm:pt>
    <dgm:pt modelId="{2852C6CC-B03C-40C2-BD75-F9CBAF64D1E4}" type="pres">
      <dgm:prSet presAssocID="{DD6216F4-5D7C-4ADC-879F-3A6520438242}" presName="compNode" presStyleCnt="0"/>
      <dgm:spPr/>
    </dgm:pt>
    <dgm:pt modelId="{DC745BBB-36FE-485E-B0BE-31661CA2B70B}" type="pres">
      <dgm:prSet presAssocID="{DD6216F4-5D7C-4ADC-879F-3A652043824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C713AE8-F736-4E48-9623-A63D2CB68498}" type="pres">
      <dgm:prSet presAssocID="{DD6216F4-5D7C-4ADC-879F-3A6520438242}" presName="spaceRect" presStyleCnt="0"/>
      <dgm:spPr/>
    </dgm:pt>
    <dgm:pt modelId="{1E8560EB-4C77-414B-9401-3BD661F5469F}" type="pres">
      <dgm:prSet presAssocID="{DD6216F4-5D7C-4ADC-879F-3A6520438242}" presName="textRect" presStyleLbl="revTx" presStyleIdx="1" presStyleCnt="4">
        <dgm:presLayoutVars>
          <dgm:chMax val="1"/>
          <dgm:chPref val="1"/>
        </dgm:presLayoutVars>
      </dgm:prSet>
      <dgm:spPr/>
    </dgm:pt>
    <dgm:pt modelId="{3DBFC273-65A9-4BD2-BAAB-12977C6402B7}" type="pres">
      <dgm:prSet presAssocID="{3869DE94-6064-445F-802B-4DDFA8FFE0CA}" presName="sibTrans" presStyleCnt="0"/>
      <dgm:spPr/>
    </dgm:pt>
    <dgm:pt modelId="{DF660B08-62BF-4C74-BD2D-F8914949C92A}" type="pres">
      <dgm:prSet presAssocID="{38A6B8F7-A58E-44D0-AB8B-0F301BBF6174}" presName="compNode" presStyleCnt="0"/>
      <dgm:spPr/>
    </dgm:pt>
    <dgm:pt modelId="{AFD83564-C773-44E7-B053-6D925670FA99}" type="pres">
      <dgm:prSet presAssocID="{38A6B8F7-A58E-44D0-AB8B-0F301BBF617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2BDD365-F8F3-424C-BC16-DF7341DBAADF}" type="pres">
      <dgm:prSet presAssocID="{38A6B8F7-A58E-44D0-AB8B-0F301BBF6174}" presName="spaceRect" presStyleCnt="0"/>
      <dgm:spPr/>
    </dgm:pt>
    <dgm:pt modelId="{0E7D237A-A37E-4372-88B2-2965D26810C3}" type="pres">
      <dgm:prSet presAssocID="{38A6B8F7-A58E-44D0-AB8B-0F301BBF6174}" presName="textRect" presStyleLbl="revTx" presStyleIdx="2" presStyleCnt="4">
        <dgm:presLayoutVars>
          <dgm:chMax val="1"/>
          <dgm:chPref val="1"/>
        </dgm:presLayoutVars>
      </dgm:prSet>
      <dgm:spPr/>
    </dgm:pt>
    <dgm:pt modelId="{475C0B20-E84C-4372-AD36-681F99A8FA28}" type="pres">
      <dgm:prSet presAssocID="{B8171BF9-9369-48FF-8318-5CD39B4D23A4}" presName="sibTrans" presStyleCnt="0"/>
      <dgm:spPr/>
    </dgm:pt>
    <dgm:pt modelId="{4D9B4F3D-A33B-4034-8A36-790EC71566CD}" type="pres">
      <dgm:prSet presAssocID="{AF7C5FE9-DB73-47FE-B974-6A9ECFDD413C}" presName="compNode" presStyleCnt="0"/>
      <dgm:spPr/>
    </dgm:pt>
    <dgm:pt modelId="{B3CF4BB3-BEDE-4BA7-9490-456679A0D338}" type="pres">
      <dgm:prSet presAssocID="{AF7C5FE9-DB73-47FE-B974-6A9ECFDD41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1A10AE60-97F9-4138-A651-6C104A360EE7}" type="pres">
      <dgm:prSet presAssocID="{AF7C5FE9-DB73-47FE-B974-6A9ECFDD413C}" presName="spaceRect" presStyleCnt="0"/>
      <dgm:spPr/>
    </dgm:pt>
    <dgm:pt modelId="{7277BCAC-5738-44E8-843E-11AC58A99D0C}" type="pres">
      <dgm:prSet presAssocID="{AF7C5FE9-DB73-47FE-B974-6A9ECFDD413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E83D20A-1F57-4AF2-BA17-1819581F80BF}" srcId="{BA65F560-98AB-4294-A23E-A854D5961DEC}" destId="{DD6216F4-5D7C-4ADC-879F-3A6520438242}" srcOrd="1" destOrd="0" parTransId="{52C02BFE-857C-46A3-B4B1-3DE9DCA08C4B}" sibTransId="{3869DE94-6064-445F-802B-4DDFA8FFE0CA}"/>
    <dgm:cxn modelId="{18ED2817-387E-4607-8CF6-6294AC720659}" type="presOf" srcId="{DD6216F4-5D7C-4ADC-879F-3A6520438242}" destId="{1E8560EB-4C77-414B-9401-3BD661F5469F}" srcOrd="0" destOrd="0" presId="urn:microsoft.com/office/officeart/2018/2/layout/IconLabelList"/>
    <dgm:cxn modelId="{1B04FA17-3570-4E20-9503-129F287B56A4}" srcId="{BA65F560-98AB-4294-A23E-A854D5961DEC}" destId="{38A6B8F7-A58E-44D0-AB8B-0F301BBF6174}" srcOrd="2" destOrd="0" parTransId="{B07B6B55-9B43-4615-9D56-E98C7014F39F}" sibTransId="{B8171BF9-9369-48FF-8318-5CD39B4D23A4}"/>
    <dgm:cxn modelId="{9D536A48-D2E6-4E14-BA6D-612132F3187A}" type="presOf" srcId="{BA65F560-98AB-4294-A23E-A854D5961DEC}" destId="{CDE0D3A7-42CD-4CDA-9C47-56C2F9C07F1E}" srcOrd="0" destOrd="0" presId="urn:microsoft.com/office/officeart/2018/2/layout/IconLabelList"/>
    <dgm:cxn modelId="{57B7BE48-5DDD-475E-B5FF-1DDDDA388CAE}" srcId="{BA65F560-98AB-4294-A23E-A854D5961DEC}" destId="{9DC97520-95F0-4D1D-8CB7-79BEB3B84AA2}" srcOrd="0" destOrd="0" parTransId="{F3912A4C-1CDE-40A2-A16B-7E15191DFEFF}" sibTransId="{A84D5D58-689C-4BD7-A1F8-33E23F6F3E1E}"/>
    <dgm:cxn modelId="{A2FEF955-3F77-4D30-9FAB-E0F35F83AFA4}" srcId="{BA65F560-98AB-4294-A23E-A854D5961DEC}" destId="{AF7C5FE9-DB73-47FE-B974-6A9ECFDD413C}" srcOrd="3" destOrd="0" parTransId="{FC21D6F6-D2F0-4969-A564-D0FDDE65F6CE}" sibTransId="{7D5D0682-30C4-4EE9-89F3-C012DCEE5F98}"/>
    <dgm:cxn modelId="{9AD88A89-D6B4-4A84-A95A-09E29A7B91F5}" type="presOf" srcId="{AF7C5FE9-DB73-47FE-B974-6A9ECFDD413C}" destId="{7277BCAC-5738-44E8-843E-11AC58A99D0C}" srcOrd="0" destOrd="0" presId="urn:microsoft.com/office/officeart/2018/2/layout/IconLabelList"/>
    <dgm:cxn modelId="{0875A1A6-806A-4ACF-B782-D4221328BB36}" type="presOf" srcId="{38A6B8F7-A58E-44D0-AB8B-0F301BBF6174}" destId="{0E7D237A-A37E-4372-88B2-2965D26810C3}" srcOrd="0" destOrd="0" presId="urn:microsoft.com/office/officeart/2018/2/layout/IconLabelList"/>
    <dgm:cxn modelId="{720001DE-7053-45C5-9B9A-22FA4CE34F4B}" type="presOf" srcId="{9DC97520-95F0-4D1D-8CB7-79BEB3B84AA2}" destId="{DF347B87-0BC5-4F36-81E5-2195DC98D299}" srcOrd="0" destOrd="0" presId="urn:microsoft.com/office/officeart/2018/2/layout/IconLabelList"/>
    <dgm:cxn modelId="{51E67075-047E-4079-A896-09047D6FEFF2}" type="presParOf" srcId="{CDE0D3A7-42CD-4CDA-9C47-56C2F9C07F1E}" destId="{AEC17989-70DF-465A-856B-B06D48E0AE1C}" srcOrd="0" destOrd="0" presId="urn:microsoft.com/office/officeart/2018/2/layout/IconLabelList"/>
    <dgm:cxn modelId="{79F493FD-09A3-4DB1-9F58-812CCF6ECCEB}" type="presParOf" srcId="{AEC17989-70DF-465A-856B-B06D48E0AE1C}" destId="{4AA2E83F-2AB9-46F9-8922-ED208174D822}" srcOrd="0" destOrd="0" presId="urn:microsoft.com/office/officeart/2018/2/layout/IconLabelList"/>
    <dgm:cxn modelId="{309E6DFA-B1A3-4350-BF3E-D605CD4AC1CA}" type="presParOf" srcId="{AEC17989-70DF-465A-856B-B06D48E0AE1C}" destId="{59F3455B-D1CB-47A6-8D70-9919D7BD0026}" srcOrd="1" destOrd="0" presId="urn:microsoft.com/office/officeart/2018/2/layout/IconLabelList"/>
    <dgm:cxn modelId="{18399B88-07DC-4E7B-888C-4853F3634867}" type="presParOf" srcId="{AEC17989-70DF-465A-856B-B06D48E0AE1C}" destId="{DF347B87-0BC5-4F36-81E5-2195DC98D299}" srcOrd="2" destOrd="0" presId="urn:microsoft.com/office/officeart/2018/2/layout/IconLabelList"/>
    <dgm:cxn modelId="{9CAF8497-E69A-43C3-8E05-6CE020DA6731}" type="presParOf" srcId="{CDE0D3A7-42CD-4CDA-9C47-56C2F9C07F1E}" destId="{8349155A-C082-450F-927A-6E66C41F12CA}" srcOrd="1" destOrd="0" presId="urn:microsoft.com/office/officeart/2018/2/layout/IconLabelList"/>
    <dgm:cxn modelId="{7CC4DF17-443B-4B71-A452-0C41DBC71D46}" type="presParOf" srcId="{CDE0D3A7-42CD-4CDA-9C47-56C2F9C07F1E}" destId="{2852C6CC-B03C-40C2-BD75-F9CBAF64D1E4}" srcOrd="2" destOrd="0" presId="urn:microsoft.com/office/officeart/2018/2/layout/IconLabelList"/>
    <dgm:cxn modelId="{EE819598-A916-4704-9F7B-9AF8A680A833}" type="presParOf" srcId="{2852C6CC-B03C-40C2-BD75-F9CBAF64D1E4}" destId="{DC745BBB-36FE-485E-B0BE-31661CA2B70B}" srcOrd="0" destOrd="0" presId="urn:microsoft.com/office/officeart/2018/2/layout/IconLabelList"/>
    <dgm:cxn modelId="{51A11085-5CE7-4481-84C4-5805AB94A4C6}" type="presParOf" srcId="{2852C6CC-B03C-40C2-BD75-F9CBAF64D1E4}" destId="{5C713AE8-F736-4E48-9623-A63D2CB68498}" srcOrd="1" destOrd="0" presId="urn:microsoft.com/office/officeart/2018/2/layout/IconLabelList"/>
    <dgm:cxn modelId="{8C9DE193-7E59-4CD9-8E4F-585DDF32E9B2}" type="presParOf" srcId="{2852C6CC-B03C-40C2-BD75-F9CBAF64D1E4}" destId="{1E8560EB-4C77-414B-9401-3BD661F5469F}" srcOrd="2" destOrd="0" presId="urn:microsoft.com/office/officeart/2018/2/layout/IconLabelList"/>
    <dgm:cxn modelId="{25B58E5B-B65B-4172-A52F-D5BFAC962B0F}" type="presParOf" srcId="{CDE0D3A7-42CD-4CDA-9C47-56C2F9C07F1E}" destId="{3DBFC273-65A9-4BD2-BAAB-12977C6402B7}" srcOrd="3" destOrd="0" presId="urn:microsoft.com/office/officeart/2018/2/layout/IconLabelList"/>
    <dgm:cxn modelId="{8C97015D-007E-42B2-B5E7-7D3921FA4BC1}" type="presParOf" srcId="{CDE0D3A7-42CD-4CDA-9C47-56C2F9C07F1E}" destId="{DF660B08-62BF-4C74-BD2D-F8914949C92A}" srcOrd="4" destOrd="0" presId="urn:microsoft.com/office/officeart/2018/2/layout/IconLabelList"/>
    <dgm:cxn modelId="{0CAE9266-21F2-4062-AC80-0796C7D1839A}" type="presParOf" srcId="{DF660B08-62BF-4C74-BD2D-F8914949C92A}" destId="{AFD83564-C773-44E7-B053-6D925670FA99}" srcOrd="0" destOrd="0" presId="urn:microsoft.com/office/officeart/2018/2/layout/IconLabelList"/>
    <dgm:cxn modelId="{A3391F53-6760-4F74-BF02-924AC860699A}" type="presParOf" srcId="{DF660B08-62BF-4C74-BD2D-F8914949C92A}" destId="{32BDD365-F8F3-424C-BC16-DF7341DBAADF}" srcOrd="1" destOrd="0" presId="urn:microsoft.com/office/officeart/2018/2/layout/IconLabelList"/>
    <dgm:cxn modelId="{62329A9A-2F8F-4668-BFBF-60DC0D28678B}" type="presParOf" srcId="{DF660B08-62BF-4C74-BD2D-F8914949C92A}" destId="{0E7D237A-A37E-4372-88B2-2965D26810C3}" srcOrd="2" destOrd="0" presId="urn:microsoft.com/office/officeart/2018/2/layout/IconLabelList"/>
    <dgm:cxn modelId="{79903A6C-1A82-4A90-BDD8-86AFEF6C1F3E}" type="presParOf" srcId="{CDE0D3A7-42CD-4CDA-9C47-56C2F9C07F1E}" destId="{475C0B20-E84C-4372-AD36-681F99A8FA28}" srcOrd="5" destOrd="0" presId="urn:microsoft.com/office/officeart/2018/2/layout/IconLabelList"/>
    <dgm:cxn modelId="{FCC2DF21-F932-428B-8606-53101189F625}" type="presParOf" srcId="{CDE0D3A7-42CD-4CDA-9C47-56C2F9C07F1E}" destId="{4D9B4F3D-A33B-4034-8A36-790EC71566CD}" srcOrd="6" destOrd="0" presId="urn:microsoft.com/office/officeart/2018/2/layout/IconLabelList"/>
    <dgm:cxn modelId="{FA8A35FD-4FE2-4F71-9371-D8529B560E10}" type="presParOf" srcId="{4D9B4F3D-A33B-4034-8A36-790EC71566CD}" destId="{B3CF4BB3-BEDE-4BA7-9490-456679A0D338}" srcOrd="0" destOrd="0" presId="urn:microsoft.com/office/officeart/2018/2/layout/IconLabelList"/>
    <dgm:cxn modelId="{CB8AB9A2-2D8E-4019-A914-60B76151F1A1}" type="presParOf" srcId="{4D9B4F3D-A33B-4034-8A36-790EC71566CD}" destId="{1A10AE60-97F9-4138-A651-6C104A360EE7}" srcOrd="1" destOrd="0" presId="urn:microsoft.com/office/officeart/2018/2/layout/IconLabelList"/>
    <dgm:cxn modelId="{1DAADC22-D03C-40B2-8B41-6313A9208B9D}" type="presParOf" srcId="{4D9B4F3D-A33B-4034-8A36-790EC71566CD}" destId="{7277BCAC-5738-44E8-843E-11AC58A99D0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E6826B-23EA-4A5D-B84A-951FD66842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171744-0AE4-41E6-91B9-E903B3618ADB}">
      <dgm:prSet/>
      <dgm:spPr/>
      <dgm:t>
        <a:bodyPr/>
        <a:lstStyle/>
        <a:p>
          <a:r>
            <a:rPr lang="en-US" dirty="0"/>
            <a:t>CII, or the Community Integration Initiative, is a project sponsored by Monroe County, and facilitated by </a:t>
          </a:r>
          <a:r>
            <a:rPr lang="en-US" dirty="0" err="1"/>
            <a:t>TogetherNow</a:t>
          </a:r>
          <a:r>
            <a:rPr lang="en-US" dirty="0"/>
            <a:t> in partnership with DHS.  The goal of the multi-year project is to assist DHS in the redesign of their service delivery model.</a:t>
          </a:r>
        </a:p>
      </dgm:t>
    </dgm:pt>
    <dgm:pt modelId="{0B019A1D-5112-4E3B-9DFF-F79B823233D3}" type="parTrans" cxnId="{B3A70BF2-EE0C-46D8-A096-5FF31E998157}">
      <dgm:prSet/>
      <dgm:spPr/>
      <dgm:t>
        <a:bodyPr/>
        <a:lstStyle/>
        <a:p>
          <a:endParaRPr lang="en-US"/>
        </a:p>
      </dgm:t>
    </dgm:pt>
    <dgm:pt modelId="{9EDA4658-081E-4BD1-8DD8-1BA31FCE59B9}" type="sibTrans" cxnId="{B3A70BF2-EE0C-46D8-A096-5FF31E998157}">
      <dgm:prSet/>
      <dgm:spPr/>
      <dgm:t>
        <a:bodyPr/>
        <a:lstStyle/>
        <a:p>
          <a:endParaRPr lang="en-US"/>
        </a:p>
      </dgm:t>
    </dgm:pt>
    <dgm:pt modelId="{74031CA9-5C61-428F-A7B4-FB0E46DE532F}">
      <dgm:prSet/>
      <dgm:spPr/>
      <dgm:t>
        <a:bodyPr/>
        <a:lstStyle/>
        <a:p>
          <a:r>
            <a:rPr lang="en-US"/>
            <a:t>The CII team is a small project team within the TogetherNow group.  It currently consists of a project lead, a community engagement team, and we're actively seeking a project manager.</a:t>
          </a:r>
        </a:p>
      </dgm:t>
    </dgm:pt>
    <dgm:pt modelId="{89FFA6C3-DB8F-480D-861D-41F2B9AFE0D6}" type="parTrans" cxnId="{F9DFBC9A-3A3A-46DA-B424-E984FE5CF802}">
      <dgm:prSet/>
      <dgm:spPr/>
      <dgm:t>
        <a:bodyPr/>
        <a:lstStyle/>
        <a:p>
          <a:endParaRPr lang="en-US"/>
        </a:p>
      </dgm:t>
    </dgm:pt>
    <dgm:pt modelId="{B841FA52-FC3A-4948-AF00-B083368C1975}" type="sibTrans" cxnId="{F9DFBC9A-3A3A-46DA-B424-E984FE5CF802}">
      <dgm:prSet/>
      <dgm:spPr/>
      <dgm:t>
        <a:bodyPr/>
        <a:lstStyle/>
        <a:p>
          <a:endParaRPr lang="en-US"/>
        </a:p>
      </dgm:t>
    </dgm:pt>
    <dgm:pt modelId="{8074321C-1CEB-4472-9275-C97065EEB75C}">
      <dgm:prSet/>
      <dgm:spPr/>
      <dgm:t>
        <a:bodyPr/>
        <a:lstStyle/>
        <a:p>
          <a:r>
            <a:rPr lang="en-US" dirty="0"/>
            <a:t>This project utilizes human-centered design to get at the heart of what our community needs, and to involve the right people for the right solutions.</a:t>
          </a:r>
        </a:p>
      </dgm:t>
    </dgm:pt>
    <dgm:pt modelId="{E49ECE86-6ACC-467A-A995-213C32DFEE73}" type="parTrans" cxnId="{2A118268-9B2B-4CFD-9E4C-0656ADA9DF61}">
      <dgm:prSet/>
      <dgm:spPr/>
      <dgm:t>
        <a:bodyPr/>
        <a:lstStyle/>
        <a:p>
          <a:endParaRPr lang="en-US"/>
        </a:p>
      </dgm:t>
    </dgm:pt>
    <dgm:pt modelId="{64AA4FF3-3B5F-4565-9F94-4B19704374A0}" type="sibTrans" cxnId="{2A118268-9B2B-4CFD-9E4C-0656ADA9DF61}">
      <dgm:prSet/>
      <dgm:spPr/>
      <dgm:t>
        <a:bodyPr/>
        <a:lstStyle/>
        <a:p>
          <a:endParaRPr lang="en-US"/>
        </a:p>
      </dgm:t>
    </dgm:pt>
    <dgm:pt modelId="{379A5881-4F22-4D11-BC43-99B87FAEDCE3}" type="pres">
      <dgm:prSet presAssocID="{E6E6826B-23EA-4A5D-B84A-951FD66842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1640629-B6E3-4D96-80EB-3CCC8CD67A5D}" type="pres">
      <dgm:prSet presAssocID="{FB171744-0AE4-41E6-91B9-E903B3618ADB}" presName="hierRoot1" presStyleCnt="0"/>
      <dgm:spPr/>
    </dgm:pt>
    <dgm:pt modelId="{46F17C4F-4594-43EC-916F-3FE8A149B17E}" type="pres">
      <dgm:prSet presAssocID="{FB171744-0AE4-41E6-91B9-E903B3618ADB}" presName="composite" presStyleCnt="0"/>
      <dgm:spPr/>
    </dgm:pt>
    <dgm:pt modelId="{95404B6C-BF56-4B80-9767-4AC894680B55}" type="pres">
      <dgm:prSet presAssocID="{FB171744-0AE4-41E6-91B9-E903B3618ADB}" presName="background" presStyleLbl="node0" presStyleIdx="0" presStyleCnt="3"/>
      <dgm:spPr/>
    </dgm:pt>
    <dgm:pt modelId="{D988E037-C9FD-4EF7-90FE-E865604FE707}" type="pres">
      <dgm:prSet presAssocID="{FB171744-0AE4-41E6-91B9-E903B3618ADB}" presName="text" presStyleLbl="fgAcc0" presStyleIdx="0" presStyleCnt="3">
        <dgm:presLayoutVars>
          <dgm:chPref val="3"/>
        </dgm:presLayoutVars>
      </dgm:prSet>
      <dgm:spPr/>
    </dgm:pt>
    <dgm:pt modelId="{1C920949-BB4F-4F49-B5D8-6F8966F013AF}" type="pres">
      <dgm:prSet presAssocID="{FB171744-0AE4-41E6-91B9-E903B3618ADB}" presName="hierChild2" presStyleCnt="0"/>
      <dgm:spPr/>
    </dgm:pt>
    <dgm:pt modelId="{27A36952-36B3-43CD-B309-ECD387A734E6}" type="pres">
      <dgm:prSet presAssocID="{74031CA9-5C61-428F-A7B4-FB0E46DE532F}" presName="hierRoot1" presStyleCnt="0"/>
      <dgm:spPr/>
    </dgm:pt>
    <dgm:pt modelId="{CCF18ED4-9097-48E2-9A8B-377588A6B2B9}" type="pres">
      <dgm:prSet presAssocID="{74031CA9-5C61-428F-A7B4-FB0E46DE532F}" presName="composite" presStyleCnt="0"/>
      <dgm:spPr/>
    </dgm:pt>
    <dgm:pt modelId="{497F9254-4E70-4142-A480-08E9203B85CF}" type="pres">
      <dgm:prSet presAssocID="{74031CA9-5C61-428F-A7B4-FB0E46DE532F}" presName="background" presStyleLbl="node0" presStyleIdx="1" presStyleCnt="3"/>
      <dgm:spPr/>
    </dgm:pt>
    <dgm:pt modelId="{82F4F295-97C3-408F-8C55-251FEFA3BAAC}" type="pres">
      <dgm:prSet presAssocID="{74031CA9-5C61-428F-A7B4-FB0E46DE532F}" presName="text" presStyleLbl="fgAcc0" presStyleIdx="1" presStyleCnt="3">
        <dgm:presLayoutVars>
          <dgm:chPref val="3"/>
        </dgm:presLayoutVars>
      </dgm:prSet>
      <dgm:spPr/>
    </dgm:pt>
    <dgm:pt modelId="{89333453-9343-4033-9D0F-46FFF01D3AE2}" type="pres">
      <dgm:prSet presAssocID="{74031CA9-5C61-428F-A7B4-FB0E46DE532F}" presName="hierChild2" presStyleCnt="0"/>
      <dgm:spPr/>
    </dgm:pt>
    <dgm:pt modelId="{C4C122F6-2041-4AE6-9E33-6E203714DD6C}" type="pres">
      <dgm:prSet presAssocID="{8074321C-1CEB-4472-9275-C97065EEB75C}" presName="hierRoot1" presStyleCnt="0"/>
      <dgm:spPr/>
    </dgm:pt>
    <dgm:pt modelId="{2ED477E2-AACB-469D-9AFB-70A9B9E6F945}" type="pres">
      <dgm:prSet presAssocID="{8074321C-1CEB-4472-9275-C97065EEB75C}" presName="composite" presStyleCnt="0"/>
      <dgm:spPr/>
    </dgm:pt>
    <dgm:pt modelId="{897F062D-1E73-40B3-A0CA-4CE67BC11130}" type="pres">
      <dgm:prSet presAssocID="{8074321C-1CEB-4472-9275-C97065EEB75C}" presName="background" presStyleLbl="node0" presStyleIdx="2" presStyleCnt="3"/>
      <dgm:spPr/>
    </dgm:pt>
    <dgm:pt modelId="{B8184013-FFB3-466E-9138-AC507D78C702}" type="pres">
      <dgm:prSet presAssocID="{8074321C-1CEB-4472-9275-C97065EEB75C}" presName="text" presStyleLbl="fgAcc0" presStyleIdx="2" presStyleCnt="3">
        <dgm:presLayoutVars>
          <dgm:chPref val="3"/>
        </dgm:presLayoutVars>
      </dgm:prSet>
      <dgm:spPr/>
    </dgm:pt>
    <dgm:pt modelId="{B5670EFE-F15F-4C2B-96E6-3A98E7E5953A}" type="pres">
      <dgm:prSet presAssocID="{8074321C-1CEB-4472-9275-C97065EEB75C}" presName="hierChild2" presStyleCnt="0"/>
      <dgm:spPr/>
    </dgm:pt>
  </dgm:ptLst>
  <dgm:cxnLst>
    <dgm:cxn modelId="{2384640F-EEB4-4A85-86C9-5DFE26F53E54}" type="presOf" srcId="{8074321C-1CEB-4472-9275-C97065EEB75C}" destId="{B8184013-FFB3-466E-9138-AC507D78C702}" srcOrd="0" destOrd="0" presId="urn:microsoft.com/office/officeart/2005/8/layout/hierarchy1"/>
    <dgm:cxn modelId="{3BC95F12-CC23-4750-9D49-E197869B76AA}" type="presOf" srcId="{E6E6826B-23EA-4A5D-B84A-951FD66842DD}" destId="{379A5881-4F22-4D11-BC43-99B87FAEDCE3}" srcOrd="0" destOrd="0" presId="urn:microsoft.com/office/officeart/2005/8/layout/hierarchy1"/>
    <dgm:cxn modelId="{2A118268-9B2B-4CFD-9E4C-0656ADA9DF61}" srcId="{E6E6826B-23EA-4A5D-B84A-951FD66842DD}" destId="{8074321C-1CEB-4472-9275-C97065EEB75C}" srcOrd="2" destOrd="0" parTransId="{E49ECE86-6ACC-467A-A995-213C32DFEE73}" sibTransId="{64AA4FF3-3B5F-4565-9F94-4B19704374A0}"/>
    <dgm:cxn modelId="{F9DFBC9A-3A3A-46DA-B424-E984FE5CF802}" srcId="{E6E6826B-23EA-4A5D-B84A-951FD66842DD}" destId="{74031CA9-5C61-428F-A7B4-FB0E46DE532F}" srcOrd="1" destOrd="0" parTransId="{89FFA6C3-DB8F-480D-861D-41F2B9AFE0D6}" sibTransId="{B841FA52-FC3A-4948-AF00-B083368C1975}"/>
    <dgm:cxn modelId="{FFA65AB2-D2A7-4328-9B3F-4086A7CE0766}" type="presOf" srcId="{FB171744-0AE4-41E6-91B9-E903B3618ADB}" destId="{D988E037-C9FD-4EF7-90FE-E865604FE707}" srcOrd="0" destOrd="0" presId="urn:microsoft.com/office/officeart/2005/8/layout/hierarchy1"/>
    <dgm:cxn modelId="{B3A70BF2-EE0C-46D8-A096-5FF31E998157}" srcId="{E6E6826B-23EA-4A5D-B84A-951FD66842DD}" destId="{FB171744-0AE4-41E6-91B9-E903B3618ADB}" srcOrd="0" destOrd="0" parTransId="{0B019A1D-5112-4E3B-9DFF-F79B823233D3}" sibTransId="{9EDA4658-081E-4BD1-8DD8-1BA31FCE59B9}"/>
    <dgm:cxn modelId="{F438D3F6-386C-4D8A-B945-99AAAADFB900}" type="presOf" srcId="{74031CA9-5C61-428F-A7B4-FB0E46DE532F}" destId="{82F4F295-97C3-408F-8C55-251FEFA3BAAC}" srcOrd="0" destOrd="0" presId="urn:microsoft.com/office/officeart/2005/8/layout/hierarchy1"/>
    <dgm:cxn modelId="{19C9C5C2-EF06-4F68-995F-DECF49E24BBC}" type="presParOf" srcId="{379A5881-4F22-4D11-BC43-99B87FAEDCE3}" destId="{91640629-B6E3-4D96-80EB-3CCC8CD67A5D}" srcOrd="0" destOrd="0" presId="urn:microsoft.com/office/officeart/2005/8/layout/hierarchy1"/>
    <dgm:cxn modelId="{6C8E1C1E-F0C4-4769-9BE1-A3FE95A6025E}" type="presParOf" srcId="{91640629-B6E3-4D96-80EB-3CCC8CD67A5D}" destId="{46F17C4F-4594-43EC-916F-3FE8A149B17E}" srcOrd="0" destOrd="0" presId="urn:microsoft.com/office/officeart/2005/8/layout/hierarchy1"/>
    <dgm:cxn modelId="{7DC3286C-9153-4AF0-A9E4-AF34C60B774C}" type="presParOf" srcId="{46F17C4F-4594-43EC-916F-3FE8A149B17E}" destId="{95404B6C-BF56-4B80-9767-4AC894680B55}" srcOrd="0" destOrd="0" presId="urn:microsoft.com/office/officeart/2005/8/layout/hierarchy1"/>
    <dgm:cxn modelId="{EB92B743-C545-4424-9359-7BEADED187BC}" type="presParOf" srcId="{46F17C4F-4594-43EC-916F-3FE8A149B17E}" destId="{D988E037-C9FD-4EF7-90FE-E865604FE707}" srcOrd="1" destOrd="0" presId="urn:microsoft.com/office/officeart/2005/8/layout/hierarchy1"/>
    <dgm:cxn modelId="{3CF90BBF-436D-4AE5-B41E-4142D7E3A6D7}" type="presParOf" srcId="{91640629-B6E3-4D96-80EB-3CCC8CD67A5D}" destId="{1C920949-BB4F-4F49-B5D8-6F8966F013AF}" srcOrd="1" destOrd="0" presId="urn:microsoft.com/office/officeart/2005/8/layout/hierarchy1"/>
    <dgm:cxn modelId="{CE91BD62-D734-4D08-9F5C-DEE27E7B58A7}" type="presParOf" srcId="{379A5881-4F22-4D11-BC43-99B87FAEDCE3}" destId="{27A36952-36B3-43CD-B309-ECD387A734E6}" srcOrd="1" destOrd="0" presId="urn:microsoft.com/office/officeart/2005/8/layout/hierarchy1"/>
    <dgm:cxn modelId="{6EDE3709-BE3E-44EF-8B79-22419BD0AC32}" type="presParOf" srcId="{27A36952-36B3-43CD-B309-ECD387A734E6}" destId="{CCF18ED4-9097-48E2-9A8B-377588A6B2B9}" srcOrd="0" destOrd="0" presId="urn:microsoft.com/office/officeart/2005/8/layout/hierarchy1"/>
    <dgm:cxn modelId="{EBA512AB-782C-4B6B-B7E5-8AEAF51454AF}" type="presParOf" srcId="{CCF18ED4-9097-48E2-9A8B-377588A6B2B9}" destId="{497F9254-4E70-4142-A480-08E9203B85CF}" srcOrd="0" destOrd="0" presId="urn:microsoft.com/office/officeart/2005/8/layout/hierarchy1"/>
    <dgm:cxn modelId="{FF026635-5ED8-4243-A3D2-7B3C64ADA37B}" type="presParOf" srcId="{CCF18ED4-9097-48E2-9A8B-377588A6B2B9}" destId="{82F4F295-97C3-408F-8C55-251FEFA3BAAC}" srcOrd="1" destOrd="0" presId="urn:microsoft.com/office/officeart/2005/8/layout/hierarchy1"/>
    <dgm:cxn modelId="{AE8D1F49-353E-49C5-9DF4-231DE7B72B8C}" type="presParOf" srcId="{27A36952-36B3-43CD-B309-ECD387A734E6}" destId="{89333453-9343-4033-9D0F-46FFF01D3AE2}" srcOrd="1" destOrd="0" presId="urn:microsoft.com/office/officeart/2005/8/layout/hierarchy1"/>
    <dgm:cxn modelId="{8AF87377-7B4A-4EE1-99EB-B82089C89853}" type="presParOf" srcId="{379A5881-4F22-4D11-BC43-99B87FAEDCE3}" destId="{C4C122F6-2041-4AE6-9E33-6E203714DD6C}" srcOrd="2" destOrd="0" presId="urn:microsoft.com/office/officeart/2005/8/layout/hierarchy1"/>
    <dgm:cxn modelId="{3045C989-E841-4723-934A-60C78594ECBB}" type="presParOf" srcId="{C4C122F6-2041-4AE6-9E33-6E203714DD6C}" destId="{2ED477E2-AACB-469D-9AFB-70A9B9E6F945}" srcOrd="0" destOrd="0" presId="urn:microsoft.com/office/officeart/2005/8/layout/hierarchy1"/>
    <dgm:cxn modelId="{91585C15-E546-46FC-BBEA-269CF1DFE907}" type="presParOf" srcId="{2ED477E2-AACB-469D-9AFB-70A9B9E6F945}" destId="{897F062D-1E73-40B3-A0CA-4CE67BC11130}" srcOrd="0" destOrd="0" presId="urn:microsoft.com/office/officeart/2005/8/layout/hierarchy1"/>
    <dgm:cxn modelId="{7E89710A-8AB5-428C-856C-570366396EAC}" type="presParOf" srcId="{2ED477E2-AACB-469D-9AFB-70A9B9E6F945}" destId="{B8184013-FFB3-466E-9138-AC507D78C702}" srcOrd="1" destOrd="0" presId="urn:microsoft.com/office/officeart/2005/8/layout/hierarchy1"/>
    <dgm:cxn modelId="{51D9D017-6A76-4219-A0F8-3BEE8FB429A5}" type="presParOf" srcId="{C4C122F6-2041-4AE6-9E33-6E203714DD6C}" destId="{B5670EFE-F15F-4C2B-96E6-3A98E7E5953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12A11F-FAA1-48A5-A39E-3D20B075D21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F70DB5F-77D9-47CA-B553-10F4D5292B2E}">
      <dgm:prSet/>
      <dgm:spPr/>
      <dgm:t>
        <a:bodyPr/>
        <a:lstStyle/>
        <a:p>
          <a:r>
            <a:rPr lang="en-US"/>
            <a:t>Introduced our project</a:t>
          </a:r>
        </a:p>
      </dgm:t>
    </dgm:pt>
    <dgm:pt modelId="{187D2419-B1B0-47F3-8AD1-D0A018B19CC4}" type="parTrans" cxnId="{36759CF7-9376-4FFC-911D-8CA84B6EC46A}">
      <dgm:prSet/>
      <dgm:spPr/>
      <dgm:t>
        <a:bodyPr/>
        <a:lstStyle/>
        <a:p>
          <a:endParaRPr lang="en-US"/>
        </a:p>
      </dgm:t>
    </dgm:pt>
    <dgm:pt modelId="{8816793E-2DE6-45CB-B4A9-8D818920707D}" type="sibTrans" cxnId="{36759CF7-9376-4FFC-911D-8CA84B6EC46A}">
      <dgm:prSet/>
      <dgm:spPr/>
      <dgm:t>
        <a:bodyPr/>
        <a:lstStyle/>
        <a:p>
          <a:endParaRPr lang="en-US"/>
        </a:p>
      </dgm:t>
    </dgm:pt>
    <dgm:pt modelId="{E6E4F911-81CC-4009-93AF-B7283A1C53E6}">
      <dgm:prSet/>
      <dgm:spPr/>
      <dgm:t>
        <a:bodyPr/>
        <a:lstStyle/>
        <a:p>
          <a:r>
            <a:rPr lang="en-US"/>
            <a:t>Talked about who we’re doing the work with</a:t>
          </a:r>
        </a:p>
      </dgm:t>
    </dgm:pt>
    <dgm:pt modelId="{3620DAC7-309B-4866-A621-107561978C84}" type="parTrans" cxnId="{9AB87543-25D5-437B-BD1F-F8FA0F5B7C57}">
      <dgm:prSet/>
      <dgm:spPr/>
      <dgm:t>
        <a:bodyPr/>
        <a:lstStyle/>
        <a:p>
          <a:endParaRPr lang="en-US"/>
        </a:p>
      </dgm:t>
    </dgm:pt>
    <dgm:pt modelId="{4043B4FD-7700-4EEA-9B9C-3384BB1C596E}" type="sibTrans" cxnId="{9AB87543-25D5-437B-BD1F-F8FA0F5B7C57}">
      <dgm:prSet/>
      <dgm:spPr/>
      <dgm:t>
        <a:bodyPr/>
        <a:lstStyle/>
        <a:p>
          <a:endParaRPr lang="en-US"/>
        </a:p>
      </dgm:t>
    </dgm:pt>
    <dgm:pt modelId="{D7830354-EE4E-4A12-B044-7512544B7FD7}">
      <dgm:prSet/>
      <dgm:spPr/>
      <dgm:t>
        <a:bodyPr/>
        <a:lstStyle/>
        <a:p>
          <a:r>
            <a:rPr lang="en-US"/>
            <a:t>Explained our methodology</a:t>
          </a:r>
        </a:p>
      </dgm:t>
    </dgm:pt>
    <dgm:pt modelId="{D0CCD6D3-2954-475B-9644-FAD97688787B}" type="parTrans" cxnId="{13268A8D-6686-49D6-8DDC-365480B47827}">
      <dgm:prSet/>
      <dgm:spPr/>
      <dgm:t>
        <a:bodyPr/>
        <a:lstStyle/>
        <a:p>
          <a:endParaRPr lang="en-US"/>
        </a:p>
      </dgm:t>
    </dgm:pt>
    <dgm:pt modelId="{265BF294-2768-4ECE-86EA-35BBA39DCD1D}" type="sibTrans" cxnId="{13268A8D-6686-49D6-8DDC-365480B47827}">
      <dgm:prSet/>
      <dgm:spPr/>
      <dgm:t>
        <a:bodyPr/>
        <a:lstStyle/>
        <a:p>
          <a:endParaRPr lang="en-US"/>
        </a:p>
      </dgm:t>
    </dgm:pt>
    <dgm:pt modelId="{EA2CC72A-AC83-4F0E-BE00-3121CFA465A1}">
      <dgm:prSet/>
      <dgm:spPr/>
      <dgm:t>
        <a:bodyPr/>
        <a:lstStyle/>
        <a:p>
          <a:r>
            <a:rPr lang="en-US"/>
            <a:t>Provided a look at the Year 1 plan</a:t>
          </a:r>
        </a:p>
      </dgm:t>
    </dgm:pt>
    <dgm:pt modelId="{5F3588EA-DE93-41F2-B0C9-0F91DB0D88AD}" type="parTrans" cxnId="{1BC034D9-D251-4475-BD59-BF943367C238}">
      <dgm:prSet/>
      <dgm:spPr/>
      <dgm:t>
        <a:bodyPr/>
        <a:lstStyle/>
        <a:p>
          <a:endParaRPr lang="en-US"/>
        </a:p>
      </dgm:t>
    </dgm:pt>
    <dgm:pt modelId="{5F118AB6-858D-405C-811B-3A5FF7E247D1}" type="sibTrans" cxnId="{1BC034D9-D251-4475-BD59-BF943367C238}">
      <dgm:prSet/>
      <dgm:spPr/>
      <dgm:t>
        <a:bodyPr/>
        <a:lstStyle/>
        <a:p>
          <a:endParaRPr lang="en-US"/>
        </a:p>
      </dgm:t>
    </dgm:pt>
    <dgm:pt modelId="{C28CAED1-2906-474A-8451-1EB84202872B}">
      <dgm:prSet/>
      <dgm:spPr/>
      <dgm:t>
        <a:bodyPr/>
        <a:lstStyle/>
        <a:p>
          <a:r>
            <a:rPr lang="en-US"/>
            <a:t>Provided information on opportunities to engage in the work</a:t>
          </a:r>
        </a:p>
      </dgm:t>
    </dgm:pt>
    <dgm:pt modelId="{B5A10F32-AE0C-4678-BD96-984D55F7E60F}" type="parTrans" cxnId="{93B5EA7D-F0AD-4D4B-BBB9-C6D456844303}">
      <dgm:prSet/>
      <dgm:spPr/>
      <dgm:t>
        <a:bodyPr/>
        <a:lstStyle/>
        <a:p>
          <a:endParaRPr lang="en-US"/>
        </a:p>
      </dgm:t>
    </dgm:pt>
    <dgm:pt modelId="{2D41FCBE-44C6-4A98-B8C5-E39316310765}" type="sibTrans" cxnId="{93B5EA7D-F0AD-4D4B-BBB9-C6D456844303}">
      <dgm:prSet/>
      <dgm:spPr/>
      <dgm:t>
        <a:bodyPr/>
        <a:lstStyle/>
        <a:p>
          <a:endParaRPr lang="en-US"/>
        </a:p>
      </dgm:t>
    </dgm:pt>
    <dgm:pt modelId="{62C192C5-13CC-45FF-8917-FAE41E71A78A}" type="pres">
      <dgm:prSet presAssocID="{5912A11F-FAA1-48A5-A39E-3D20B075D21B}" presName="diagram" presStyleCnt="0">
        <dgm:presLayoutVars>
          <dgm:dir/>
          <dgm:resizeHandles val="exact"/>
        </dgm:presLayoutVars>
      </dgm:prSet>
      <dgm:spPr/>
    </dgm:pt>
    <dgm:pt modelId="{D5F436A3-CF72-4486-8A7F-5C803C23ADD9}" type="pres">
      <dgm:prSet presAssocID="{8F70DB5F-77D9-47CA-B553-10F4D5292B2E}" presName="node" presStyleLbl="node1" presStyleIdx="0" presStyleCnt="5">
        <dgm:presLayoutVars>
          <dgm:bulletEnabled val="1"/>
        </dgm:presLayoutVars>
      </dgm:prSet>
      <dgm:spPr/>
    </dgm:pt>
    <dgm:pt modelId="{42A18E63-8B3C-4FAB-862B-03FE496E20FB}" type="pres">
      <dgm:prSet presAssocID="{8816793E-2DE6-45CB-B4A9-8D818920707D}" presName="sibTrans" presStyleCnt="0"/>
      <dgm:spPr/>
    </dgm:pt>
    <dgm:pt modelId="{43D402E3-15D0-48EB-8EE7-54D47C11E018}" type="pres">
      <dgm:prSet presAssocID="{E6E4F911-81CC-4009-93AF-B7283A1C53E6}" presName="node" presStyleLbl="node1" presStyleIdx="1" presStyleCnt="5">
        <dgm:presLayoutVars>
          <dgm:bulletEnabled val="1"/>
        </dgm:presLayoutVars>
      </dgm:prSet>
      <dgm:spPr/>
    </dgm:pt>
    <dgm:pt modelId="{E1EA9E1A-FF48-4EEA-B46B-6F367CBEC3ED}" type="pres">
      <dgm:prSet presAssocID="{4043B4FD-7700-4EEA-9B9C-3384BB1C596E}" presName="sibTrans" presStyleCnt="0"/>
      <dgm:spPr/>
    </dgm:pt>
    <dgm:pt modelId="{47F7CDF5-A170-4097-8948-BBD681EEF48E}" type="pres">
      <dgm:prSet presAssocID="{D7830354-EE4E-4A12-B044-7512544B7FD7}" presName="node" presStyleLbl="node1" presStyleIdx="2" presStyleCnt="5">
        <dgm:presLayoutVars>
          <dgm:bulletEnabled val="1"/>
        </dgm:presLayoutVars>
      </dgm:prSet>
      <dgm:spPr/>
    </dgm:pt>
    <dgm:pt modelId="{3512E52C-B825-40F4-985F-EFDE2389CF15}" type="pres">
      <dgm:prSet presAssocID="{265BF294-2768-4ECE-86EA-35BBA39DCD1D}" presName="sibTrans" presStyleCnt="0"/>
      <dgm:spPr/>
    </dgm:pt>
    <dgm:pt modelId="{7D35E3C8-58F7-460C-BFB6-5770C266AD48}" type="pres">
      <dgm:prSet presAssocID="{EA2CC72A-AC83-4F0E-BE00-3121CFA465A1}" presName="node" presStyleLbl="node1" presStyleIdx="3" presStyleCnt="5">
        <dgm:presLayoutVars>
          <dgm:bulletEnabled val="1"/>
        </dgm:presLayoutVars>
      </dgm:prSet>
      <dgm:spPr/>
    </dgm:pt>
    <dgm:pt modelId="{A836667D-4C5D-407C-B91F-ED4429237BBD}" type="pres">
      <dgm:prSet presAssocID="{5F118AB6-858D-405C-811B-3A5FF7E247D1}" presName="sibTrans" presStyleCnt="0"/>
      <dgm:spPr/>
    </dgm:pt>
    <dgm:pt modelId="{79089514-0204-46FC-8B33-2492055193F2}" type="pres">
      <dgm:prSet presAssocID="{C28CAED1-2906-474A-8451-1EB84202872B}" presName="node" presStyleLbl="node1" presStyleIdx="4" presStyleCnt="5">
        <dgm:presLayoutVars>
          <dgm:bulletEnabled val="1"/>
        </dgm:presLayoutVars>
      </dgm:prSet>
      <dgm:spPr/>
    </dgm:pt>
  </dgm:ptLst>
  <dgm:cxnLst>
    <dgm:cxn modelId="{DA9D110F-F19B-421D-9054-C1D5E39F3761}" type="presOf" srcId="{8F70DB5F-77D9-47CA-B553-10F4D5292B2E}" destId="{D5F436A3-CF72-4486-8A7F-5C803C23ADD9}" srcOrd="0" destOrd="0" presId="urn:microsoft.com/office/officeart/2005/8/layout/default"/>
    <dgm:cxn modelId="{9AB87543-25D5-437B-BD1F-F8FA0F5B7C57}" srcId="{5912A11F-FAA1-48A5-A39E-3D20B075D21B}" destId="{E6E4F911-81CC-4009-93AF-B7283A1C53E6}" srcOrd="1" destOrd="0" parTransId="{3620DAC7-309B-4866-A621-107561978C84}" sibTransId="{4043B4FD-7700-4EEA-9B9C-3384BB1C596E}"/>
    <dgm:cxn modelId="{E5203668-A139-47A2-9480-76E96F68D0CC}" type="presOf" srcId="{5912A11F-FAA1-48A5-A39E-3D20B075D21B}" destId="{62C192C5-13CC-45FF-8917-FAE41E71A78A}" srcOrd="0" destOrd="0" presId="urn:microsoft.com/office/officeart/2005/8/layout/default"/>
    <dgm:cxn modelId="{827D546D-2BDC-4C91-8C82-8DB621E7C0F5}" type="presOf" srcId="{D7830354-EE4E-4A12-B044-7512544B7FD7}" destId="{47F7CDF5-A170-4097-8948-BBD681EEF48E}" srcOrd="0" destOrd="0" presId="urn:microsoft.com/office/officeart/2005/8/layout/default"/>
    <dgm:cxn modelId="{0220FA70-6421-4991-9DE7-8FFB09D1DBB4}" type="presOf" srcId="{C28CAED1-2906-474A-8451-1EB84202872B}" destId="{79089514-0204-46FC-8B33-2492055193F2}" srcOrd="0" destOrd="0" presId="urn:microsoft.com/office/officeart/2005/8/layout/default"/>
    <dgm:cxn modelId="{93B5EA7D-F0AD-4D4B-BBB9-C6D456844303}" srcId="{5912A11F-FAA1-48A5-A39E-3D20B075D21B}" destId="{C28CAED1-2906-474A-8451-1EB84202872B}" srcOrd="4" destOrd="0" parTransId="{B5A10F32-AE0C-4678-BD96-984D55F7E60F}" sibTransId="{2D41FCBE-44C6-4A98-B8C5-E39316310765}"/>
    <dgm:cxn modelId="{D8D25383-CF44-47D1-8998-09C3E18FC917}" type="presOf" srcId="{E6E4F911-81CC-4009-93AF-B7283A1C53E6}" destId="{43D402E3-15D0-48EB-8EE7-54D47C11E018}" srcOrd="0" destOrd="0" presId="urn:microsoft.com/office/officeart/2005/8/layout/default"/>
    <dgm:cxn modelId="{13268A8D-6686-49D6-8DDC-365480B47827}" srcId="{5912A11F-FAA1-48A5-A39E-3D20B075D21B}" destId="{D7830354-EE4E-4A12-B044-7512544B7FD7}" srcOrd="2" destOrd="0" parTransId="{D0CCD6D3-2954-475B-9644-FAD97688787B}" sibTransId="{265BF294-2768-4ECE-86EA-35BBA39DCD1D}"/>
    <dgm:cxn modelId="{3FBC19AA-931D-4A12-8C9B-09A1797C58CB}" type="presOf" srcId="{EA2CC72A-AC83-4F0E-BE00-3121CFA465A1}" destId="{7D35E3C8-58F7-460C-BFB6-5770C266AD48}" srcOrd="0" destOrd="0" presId="urn:microsoft.com/office/officeart/2005/8/layout/default"/>
    <dgm:cxn modelId="{1BC034D9-D251-4475-BD59-BF943367C238}" srcId="{5912A11F-FAA1-48A5-A39E-3D20B075D21B}" destId="{EA2CC72A-AC83-4F0E-BE00-3121CFA465A1}" srcOrd="3" destOrd="0" parTransId="{5F3588EA-DE93-41F2-B0C9-0F91DB0D88AD}" sibTransId="{5F118AB6-858D-405C-811B-3A5FF7E247D1}"/>
    <dgm:cxn modelId="{36759CF7-9376-4FFC-911D-8CA84B6EC46A}" srcId="{5912A11F-FAA1-48A5-A39E-3D20B075D21B}" destId="{8F70DB5F-77D9-47CA-B553-10F4D5292B2E}" srcOrd="0" destOrd="0" parTransId="{187D2419-B1B0-47F3-8AD1-D0A018B19CC4}" sibTransId="{8816793E-2DE6-45CB-B4A9-8D818920707D}"/>
    <dgm:cxn modelId="{7BAC1CDD-1CBC-48CB-82D2-8AB596EB6A21}" type="presParOf" srcId="{62C192C5-13CC-45FF-8917-FAE41E71A78A}" destId="{D5F436A3-CF72-4486-8A7F-5C803C23ADD9}" srcOrd="0" destOrd="0" presId="urn:microsoft.com/office/officeart/2005/8/layout/default"/>
    <dgm:cxn modelId="{D74E0151-6E57-43F0-8253-1DC9C0B3E14C}" type="presParOf" srcId="{62C192C5-13CC-45FF-8917-FAE41E71A78A}" destId="{42A18E63-8B3C-4FAB-862B-03FE496E20FB}" srcOrd="1" destOrd="0" presId="urn:microsoft.com/office/officeart/2005/8/layout/default"/>
    <dgm:cxn modelId="{8EBADEB7-FED9-425A-87C1-2053893E54D0}" type="presParOf" srcId="{62C192C5-13CC-45FF-8917-FAE41E71A78A}" destId="{43D402E3-15D0-48EB-8EE7-54D47C11E018}" srcOrd="2" destOrd="0" presId="urn:microsoft.com/office/officeart/2005/8/layout/default"/>
    <dgm:cxn modelId="{68094D38-891B-4A24-8CE2-6179DE6F6559}" type="presParOf" srcId="{62C192C5-13CC-45FF-8917-FAE41E71A78A}" destId="{E1EA9E1A-FF48-4EEA-B46B-6F367CBEC3ED}" srcOrd="3" destOrd="0" presId="urn:microsoft.com/office/officeart/2005/8/layout/default"/>
    <dgm:cxn modelId="{E18F7A9A-D551-4B27-815E-080EE6FEE6E7}" type="presParOf" srcId="{62C192C5-13CC-45FF-8917-FAE41E71A78A}" destId="{47F7CDF5-A170-4097-8948-BBD681EEF48E}" srcOrd="4" destOrd="0" presId="urn:microsoft.com/office/officeart/2005/8/layout/default"/>
    <dgm:cxn modelId="{5CA35334-AD97-4B39-B825-3D9175E9D8A1}" type="presParOf" srcId="{62C192C5-13CC-45FF-8917-FAE41E71A78A}" destId="{3512E52C-B825-40F4-985F-EFDE2389CF15}" srcOrd="5" destOrd="0" presId="urn:microsoft.com/office/officeart/2005/8/layout/default"/>
    <dgm:cxn modelId="{B359F262-23EE-429E-BEE7-C3C98A9CFE12}" type="presParOf" srcId="{62C192C5-13CC-45FF-8917-FAE41E71A78A}" destId="{7D35E3C8-58F7-460C-BFB6-5770C266AD48}" srcOrd="6" destOrd="0" presId="urn:microsoft.com/office/officeart/2005/8/layout/default"/>
    <dgm:cxn modelId="{5BAE080C-0AB3-4F4F-8A46-66B4F6B74BA6}" type="presParOf" srcId="{62C192C5-13CC-45FF-8917-FAE41E71A78A}" destId="{A836667D-4C5D-407C-B91F-ED4429237BBD}" srcOrd="7" destOrd="0" presId="urn:microsoft.com/office/officeart/2005/8/layout/default"/>
    <dgm:cxn modelId="{37E03135-0DD9-4D9D-9EDB-9325AD195E50}" type="presParOf" srcId="{62C192C5-13CC-45FF-8917-FAE41E71A78A}" destId="{79089514-0204-46FC-8B33-2492055193F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2E83F-2AB9-46F9-8922-ED208174D822}">
      <dsp:nvSpPr>
        <dsp:cNvPr id="0" name=""/>
        <dsp:cNvSpPr/>
      </dsp:nvSpPr>
      <dsp:spPr>
        <a:xfrm>
          <a:off x="1138979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47B87-0BC5-4F36-81E5-2195DC98D299}">
      <dsp:nvSpPr>
        <dsp:cNvPr id="0" name=""/>
        <dsp:cNvSpPr/>
      </dsp:nvSpPr>
      <dsp:spPr>
        <a:xfrm>
          <a:off x="569079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 intro (or recap) on what the CII project is, and who's on the team</a:t>
          </a:r>
        </a:p>
      </dsp:txBody>
      <dsp:txXfrm>
        <a:off x="569079" y="2226604"/>
        <a:ext cx="2072362" cy="720000"/>
      </dsp:txXfrm>
    </dsp:sp>
    <dsp:sp modelId="{DC745BBB-36FE-485E-B0BE-31661CA2B70B}">
      <dsp:nvSpPr>
        <dsp:cNvPr id="0" name=""/>
        <dsp:cNvSpPr/>
      </dsp:nvSpPr>
      <dsp:spPr>
        <a:xfrm>
          <a:off x="3574005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560EB-4C77-414B-9401-3BD661F5469F}">
      <dsp:nvSpPr>
        <dsp:cNvPr id="0" name=""/>
        <dsp:cNvSpPr/>
      </dsp:nvSpPr>
      <dsp:spPr>
        <a:xfrm>
          <a:off x="3004105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we’ve done since our last </a:t>
          </a:r>
          <a:r>
            <a:rPr lang="en-US" sz="1700" kern="1200"/>
            <a:t>check in with HSN in July</a:t>
          </a:r>
          <a:endParaRPr lang="en-US" sz="1700" kern="1200" dirty="0"/>
        </a:p>
      </dsp:txBody>
      <dsp:txXfrm>
        <a:off x="3004105" y="2226604"/>
        <a:ext cx="2072362" cy="720000"/>
      </dsp:txXfrm>
    </dsp:sp>
    <dsp:sp modelId="{AFD83564-C773-44E7-B053-6D925670FA99}">
      <dsp:nvSpPr>
        <dsp:cNvPr id="0" name=""/>
        <dsp:cNvSpPr/>
      </dsp:nvSpPr>
      <dsp:spPr>
        <a:xfrm>
          <a:off x="6009031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7D237A-A37E-4372-88B2-2965D26810C3}">
      <dsp:nvSpPr>
        <dsp:cNvPr id="0" name=""/>
        <dsp:cNvSpPr/>
      </dsp:nvSpPr>
      <dsp:spPr>
        <a:xfrm>
          <a:off x="5439131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What we’re planning on over the next year</a:t>
          </a:r>
        </a:p>
      </dsp:txBody>
      <dsp:txXfrm>
        <a:off x="5439131" y="2226604"/>
        <a:ext cx="2072362" cy="720000"/>
      </dsp:txXfrm>
    </dsp:sp>
    <dsp:sp modelId="{B3CF4BB3-BEDE-4BA7-9490-456679A0D338}">
      <dsp:nvSpPr>
        <dsp:cNvPr id="0" name=""/>
        <dsp:cNvSpPr/>
      </dsp:nvSpPr>
      <dsp:spPr>
        <a:xfrm>
          <a:off x="8444057" y="1002271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7BCAC-5738-44E8-843E-11AC58A99D0C}">
      <dsp:nvSpPr>
        <dsp:cNvPr id="0" name=""/>
        <dsp:cNvSpPr/>
      </dsp:nvSpPr>
      <dsp:spPr>
        <a:xfrm>
          <a:off x="7874157" y="22266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Open discussion/questions</a:t>
          </a:r>
        </a:p>
      </dsp:txBody>
      <dsp:txXfrm>
        <a:off x="7874157" y="2226604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04B6C-BF56-4B80-9767-4AC894680B55}">
      <dsp:nvSpPr>
        <dsp:cNvPr id="0" name=""/>
        <dsp:cNvSpPr/>
      </dsp:nvSpPr>
      <dsp:spPr>
        <a:xfrm>
          <a:off x="0" y="879336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88E037-C9FD-4EF7-90FE-E865604FE707}">
      <dsp:nvSpPr>
        <dsp:cNvPr id="0" name=""/>
        <dsp:cNvSpPr/>
      </dsp:nvSpPr>
      <dsp:spPr>
        <a:xfrm>
          <a:off x="328612" y="119151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CII, or the Community Integration Initiative, is a project sponsored by Monroe County, and facilitated by </a:t>
          </a:r>
          <a:r>
            <a:rPr lang="en-US" sz="1400" kern="1200" dirty="0" err="1"/>
            <a:t>TogetherNow</a:t>
          </a:r>
          <a:r>
            <a:rPr lang="en-US" sz="1400" kern="1200" dirty="0"/>
            <a:t> in partnership with DHS.  The goal of the multi-year project is to assist DHS in the redesign of their service delivery model.</a:t>
          </a:r>
        </a:p>
      </dsp:txBody>
      <dsp:txXfrm>
        <a:off x="383617" y="1246523"/>
        <a:ext cx="2847502" cy="1768010"/>
      </dsp:txXfrm>
    </dsp:sp>
    <dsp:sp modelId="{497F9254-4E70-4142-A480-08E9203B85CF}">
      <dsp:nvSpPr>
        <dsp:cNvPr id="0" name=""/>
        <dsp:cNvSpPr/>
      </dsp:nvSpPr>
      <dsp:spPr>
        <a:xfrm>
          <a:off x="3614737" y="879336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F4F295-97C3-408F-8C55-251FEFA3BAAC}">
      <dsp:nvSpPr>
        <dsp:cNvPr id="0" name=""/>
        <dsp:cNvSpPr/>
      </dsp:nvSpPr>
      <dsp:spPr>
        <a:xfrm>
          <a:off x="3943350" y="119151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CII team is a small project team within the TogetherNow group.  It currently consists of a project lead, a community engagement team, and we're actively seeking a project manager.</a:t>
          </a:r>
        </a:p>
      </dsp:txBody>
      <dsp:txXfrm>
        <a:off x="3998355" y="1246523"/>
        <a:ext cx="2847502" cy="1768010"/>
      </dsp:txXfrm>
    </dsp:sp>
    <dsp:sp modelId="{897F062D-1E73-40B3-A0CA-4CE67BC11130}">
      <dsp:nvSpPr>
        <dsp:cNvPr id="0" name=""/>
        <dsp:cNvSpPr/>
      </dsp:nvSpPr>
      <dsp:spPr>
        <a:xfrm>
          <a:off x="7229475" y="879336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4013-FFB3-466E-9138-AC507D78C702}">
      <dsp:nvSpPr>
        <dsp:cNvPr id="0" name=""/>
        <dsp:cNvSpPr/>
      </dsp:nvSpPr>
      <dsp:spPr>
        <a:xfrm>
          <a:off x="7558087" y="1191518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project utilizes human-centered design to get at the heart of what our community needs, and to involve the right people for the right solutions.</a:t>
          </a:r>
        </a:p>
      </dsp:txBody>
      <dsp:txXfrm>
        <a:off x="7613092" y="1246523"/>
        <a:ext cx="2847502" cy="1768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436A3-CF72-4486-8A7F-5C803C23ADD9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Introduced our project</a:t>
          </a:r>
        </a:p>
      </dsp:txBody>
      <dsp:txXfrm>
        <a:off x="0" y="39687"/>
        <a:ext cx="3286125" cy="1971675"/>
      </dsp:txXfrm>
    </dsp:sp>
    <dsp:sp modelId="{43D402E3-15D0-48EB-8EE7-54D47C11E018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Talked about who we’re doing the work with</a:t>
          </a:r>
        </a:p>
      </dsp:txBody>
      <dsp:txXfrm>
        <a:off x="3614737" y="39687"/>
        <a:ext cx="3286125" cy="1971675"/>
      </dsp:txXfrm>
    </dsp:sp>
    <dsp:sp modelId="{47F7CDF5-A170-4097-8948-BBD681EEF48E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Explained our methodology</a:t>
          </a:r>
        </a:p>
      </dsp:txBody>
      <dsp:txXfrm>
        <a:off x="7229475" y="39687"/>
        <a:ext cx="3286125" cy="1971675"/>
      </dsp:txXfrm>
    </dsp:sp>
    <dsp:sp modelId="{7D35E3C8-58F7-460C-BFB6-5770C266AD48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Provided a look at the Year 1 plan</a:t>
          </a:r>
        </a:p>
      </dsp:txBody>
      <dsp:txXfrm>
        <a:off x="1807368" y="2339975"/>
        <a:ext cx="3286125" cy="1971675"/>
      </dsp:txXfrm>
    </dsp:sp>
    <dsp:sp modelId="{79089514-0204-46FC-8B33-2492055193F2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Provided information on opportunities to engage in the work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Be Vietnam Pro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Be Vietnam Pro" pitchFamily="2" charset="77"/>
              </a:defRPr>
            </a:lvl1pPr>
            <a:lvl2pPr>
              <a:defRPr>
                <a:latin typeface="Be Vietnam Pro" pitchFamily="2" charset="77"/>
              </a:defRPr>
            </a:lvl2pPr>
            <a:lvl3pPr>
              <a:defRPr>
                <a:latin typeface="Be Vietnam Pro" pitchFamily="2" charset="77"/>
              </a:defRPr>
            </a:lvl3pPr>
            <a:lvl4pPr>
              <a:defRPr>
                <a:latin typeface="Be Vietnam Pro" pitchFamily="2" charset="77"/>
              </a:defRPr>
            </a:lvl4pPr>
            <a:lvl5pPr>
              <a:defRPr>
                <a:latin typeface="Be Vietnam Pro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22C6-7E0E-E546-93EC-0DA9CF25FB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920791-7EF9-221E-D233-B71B55C565DB}"/>
              </a:ext>
            </a:extLst>
          </p:cNvPr>
          <p:cNvCxnSpPr>
            <a:cxnSpLocks/>
          </p:cNvCxnSpPr>
          <p:nvPr userDrawn="1"/>
        </p:nvCxnSpPr>
        <p:spPr>
          <a:xfrm>
            <a:off x="277400" y="1694450"/>
            <a:ext cx="116479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0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F83C4-3DF8-4964-945C-D9C9D530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3B064-5359-4A82-AC15-1324114AC0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62631F-9B43-4667-A5A2-9D24BF5C9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3FB51-DB3A-422D-92CF-2ED1B05B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1C12DF-65DB-4DEF-BCD7-7282F52B4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C2D66-E8DA-44A4-8DDB-EB2E68C7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21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BE60-BAF6-436C-8BF1-6A0CBAEC8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603"/>
            <a:ext cx="6656165" cy="12660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78DC5-B782-45C5-A9B3-968D012D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990FEE-34B6-42FB-A2F2-C54693CAF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BA618A-1E36-447D-AECD-3D913B718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AFAB7F-8203-45B3-A5E6-7C511D8CE6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B61D5-B3B9-4458-BCA9-C18A726F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283CD-F018-4363-819D-EC67682F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AD136-7629-44CA-8BB5-2713CB689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93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62CDF-30D8-4D9F-B178-082E62C8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E83BE1-4C46-4A0B-9921-5ADF9CAD5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41E0E3-BBB8-4D99-A726-02D31EDEC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35E3B5-CE82-470F-B604-0BE0BB91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9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E2E9-1F25-4433-870E-D37C11A1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234E0-EB01-4E97-897D-D87A2B97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D59D8-85A3-4248-A05A-4CDF82A52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9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D7D3-6A23-488B-91F9-052AF87D2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604"/>
            <a:ext cx="6337189" cy="127669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22306-B24A-44D2-983D-2F85320A2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48047"/>
            <a:ext cx="6172200" cy="42130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1E5489-5A08-4630-9D86-27377BADF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8047"/>
            <a:ext cx="3932237" cy="42209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02254-E489-44DC-ADC5-FF3439D07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D9463-3BE3-4391-BBBE-EFF092A91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1B35B-5907-4774-9EF5-064F2499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76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424A6-5D7F-4D56-B063-EAE6932B8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0500"/>
            <a:ext cx="6400984" cy="127679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D0634-598D-4BD3-878B-B692975FBF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48047"/>
            <a:ext cx="6172200" cy="42130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43F63-8903-420A-B0DB-4654C2DF4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48047"/>
            <a:ext cx="3932237" cy="42209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A2D56-4B1D-43AC-9AEB-61743B58C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998CA-0D85-4FA5-B47C-DD5CC16C9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2FF10-27C4-409B-ADE4-5EFFA53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8BCD96-26A9-4C88-84E6-C853890DFB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09704"/>
            <a:ext cx="2319932" cy="3653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54A839-BDDD-4955-95B5-68D7B98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1"/>
            <a:ext cx="7369249" cy="59839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7F4744-6A0C-4C43-A243-29779B66C75B}"/>
              </a:ext>
            </a:extLst>
          </p:cNvPr>
          <p:cNvCxnSpPr>
            <a:stCxn id="12" idx="3"/>
          </p:cNvCxnSpPr>
          <p:nvPr userDrawn="1"/>
        </p:nvCxnSpPr>
        <p:spPr>
          <a:xfrm>
            <a:off x="2510432" y="6492388"/>
            <a:ext cx="9412627" cy="1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AB3D9A-972C-4FF9-A955-BAB82E4E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72"/>
            <a:ext cx="10515600" cy="4351338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09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6AF0D31-528C-4571-B261-2117C9EDB4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80" t="24663" r="24488" b="18959"/>
          <a:stretch/>
        </p:blipFill>
        <p:spPr>
          <a:xfrm>
            <a:off x="5316279" y="-1"/>
            <a:ext cx="6875720" cy="685800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FDACBFEB-A05D-49D2-A1B9-F003BAE90B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0500" y="3960631"/>
            <a:ext cx="4987556" cy="1940439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ACB1F-8E45-4853-81FD-85116DBCA3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6464" y="6302134"/>
            <a:ext cx="818705" cy="357795"/>
          </a:xfrm>
        </p:spPr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6F835-D70C-48A7-AEF6-9338C12A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499" y="6302134"/>
            <a:ext cx="3096850" cy="35779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F1250-AEDB-4FEC-AB03-C3D5F9FB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7618" y="6302133"/>
            <a:ext cx="570437" cy="357795"/>
          </a:xfrm>
        </p:spPr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5423C51-8798-4262-8E60-ED090AB8E0C1}"/>
              </a:ext>
            </a:extLst>
          </p:cNvPr>
          <p:cNvSpPr/>
          <p:nvPr userDrawn="1"/>
        </p:nvSpPr>
        <p:spPr>
          <a:xfrm>
            <a:off x="8779303" y="3686310"/>
            <a:ext cx="91440" cy="9144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BAB7E9B-DB39-46EB-B88A-A6BC7E5BA64D}"/>
              </a:ext>
            </a:extLst>
          </p:cNvPr>
          <p:cNvSpPr/>
          <p:nvPr userDrawn="1"/>
        </p:nvSpPr>
        <p:spPr>
          <a:xfrm>
            <a:off x="8392632" y="3296093"/>
            <a:ext cx="882503" cy="882503"/>
          </a:xfrm>
          <a:prstGeom prst="ellipse">
            <a:avLst/>
          </a:prstGeom>
          <a:noFill/>
          <a:ln>
            <a:solidFill>
              <a:schemeClr val="tx2">
                <a:alpha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0A78424-849F-491C-9741-C2DD8988E53F}"/>
              </a:ext>
            </a:extLst>
          </p:cNvPr>
          <p:cNvSpPr/>
          <p:nvPr userDrawn="1"/>
        </p:nvSpPr>
        <p:spPr>
          <a:xfrm>
            <a:off x="7927397" y="2830858"/>
            <a:ext cx="1812972" cy="1812972"/>
          </a:xfrm>
          <a:prstGeom prst="ellipse">
            <a:avLst/>
          </a:prstGeom>
          <a:noFill/>
          <a:ln>
            <a:solidFill>
              <a:schemeClr val="tx2">
                <a:alpha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5C75531-8CCA-425D-9430-6540C69897B0}"/>
              </a:ext>
            </a:extLst>
          </p:cNvPr>
          <p:cNvSpPr/>
          <p:nvPr userDrawn="1"/>
        </p:nvSpPr>
        <p:spPr>
          <a:xfrm>
            <a:off x="7260265" y="2166002"/>
            <a:ext cx="3157869" cy="3157869"/>
          </a:xfrm>
          <a:prstGeom prst="ellipse">
            <a:avLst/>
          </a:prstGeom>
          <a:noFill/>
          <a:ln>
            <a:solidFill>
              <a:schemeClr val="tx2"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F7D23E7-28DA-4975-8986-5CE7BCDEC43E}"/>
              </a:ext>
            </a:extLst>
          </p:cNvPr>
          <p:cNvSpPr/>
          <p:nvPr userDrawn="1"/>
        </p:nvSpPr>
        <p:spPr>
          <a:xfrm>
            <a:off x="6324600" y="1228061"/>
            <a:ext cx="5018565" cy="5018565"/>
          </a:xfrm>
          <a:prstGeom prst="ellipse">
            <a:avLst/>
          </a:prstGeom>
          <a:noFill/>
          <a:ln>
            <a:solidFill>
              <a:schemeClr val="tx2">
                <a:alpha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D30FE6-62A1-413F-801F-9D4BE02B8423}"/>
              </a:ext>
            </a:extLst>
          </p:cNvPr>
          <p:cNvSpPr/>
          <p:nvPr userDrawn="1"/>
        </p:nvSpPr>
        <p:spPr>
          <a:xfrm>
            <a:off x="5064284" y="-25952"/>
            <a:ext cx="7526590" cy="7526590"/>
          </a:xfrm>
          <a:prstGeom prst="ellipse">
            <a:avLst/>
          </a:prstGeom>
          <a:noFill/>
          <a:ln>
            <a:solidFill>
              <a:schemeClr val="tx2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Left-Right 23">
            <a:extLst>
              <a:ext uri="{FF2B5EF4-FFF2-40B4-BE49-F238E27FC236}">
                <a16:creationId xmlns:a16="http://schemas.microsoft.com/office/drawing/2014/main" id="{3EEF29A4-9BD3-4ECE-8E8E-4CBEB9AFAEE4}"/>
              </a:ext>
            </a:extLst>
          </p:cNvPr>
          <p:cNvSpPr/>
          <p:nvPr userDrawn="1"/>
        </p:nvSpPr>
        <p:spPr>
          <a:xfrm>
            <a:off x="-372139" y="422160"/>
            <a:ext cx="12564140" cy="230876"/>
          </a:xfrm>
          <a:prstGeom prst="leftRightArrow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8BCD96-26A9-4C88-84E6-C853890DFB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568" y="190500"/>
            <a:ext cx="2319932" cy="365367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9EF655B5-9D4E-433B-8FD4-887D13097C8B}"/>
              </a:ext>
            </a:extLst>
          </p:cNvPr>
          <p:cNvSpPr/>
          <p:nvPr userDrawn="1"/>
        </p:nvSpPr>
        <p:spPr>
          <a:xfrm>
            <a:off x="4061637" y="956932"/>
            <a:ext cx="4763386" cy="2768722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94F0134-2375-4D03-BA7A-AC5E17F97275}"/>
              </a:ext>
            </a:extLst>
          </p:cNvPr>
          <p:cNvCxnSpPr>
            <a:cxnSpLocks/>
            <a:stCxn id="25" idx="2"/>
          </p:cNvCxnSpPr>
          <p:nvPr userDrawn="1"/>
        </p:nvCxnSpPr>
        <p:spPr>
          <a:xfrm flipH="1">
            <a:off x="1" y="3732030"/>
            <a:ext cx="8779302" cy="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286AAE1-6127-4858-9AFB-330CCCFF72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499" y="956931"/>
            <a:ext cx="7698859" cy="30037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rgbClr val="F9E624"/>
                </a:solidFill>
              </a:defRPr>
            </a:lvl1pPr>
          </a:lstStyle>
          <a:p>
            <a:r>
              <a:rPr lang="en-US"/>
              <a:t>Presentation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280038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98BCD96-26A9-4C88-84E6-C853890DFB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09704"/>
            <a:ext cx="2319932" cy="36536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54A839-BDDD-4955-95B5-68D7B98E9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1"/>
            <a:ext cx="7369249" cy="59839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7F4744-6A0C-4C43-A243-29779B66C75B}"/>
              </a:ext>
            </a:extLst>
          </p:cNvPr>
          <p:cNvCxnSpPr>
            <a:stCxn id="12" idx="3"/>
          </p:cNvCxnSpPr>
          <p:nvPr userDrawn="1"/>
        </p:nvCxnSpPr>
        <p:spPr>
          <a:xfrm>
            <a:off x="2510432" y="6492388"/>
            <a:ext cx="9412627" cy="15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AB3D9A-972C-4FF9-A955-BAB82E4E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4972"/>
            <a:ext cx="10515600" cy="4351338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200">
                <a:solidFill>
                  <a:srgbClr val="59595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80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7F4744-6A0C-4C43-A243-29779B66C75B}"/>
              </a:ext>
            </a:extLst>
          </p:cNvPr>
          <p:cNvCxnSpPr>
            <a:cxnSpLocks/>
          </p:cNvCxnSpPr>
          <p:nvPr userDrawn="1"/>
        </p:nvCxnSpPr>
        <p:spPr>
          <a:xfrm>
            <a:off x="467446" y="6684728"/>
            <a:ext cx="114389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429EE730-002A-459B-A657-3E923A152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4" y="6632265"/>
            <a:ext cx="170329" cy="1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0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_b&amp;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1F057C7-EB96-425A-844E-37A663691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49562" r="29530" b="28891"/>
          <a:stretch/>
        </p:blipFill>
        <p:spPr>
          <a:xfrm>
            <a:off x="6810373" y="0"/>
            <a:ext cx="5381627" cy="147483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66A27B-5965-4FF8-B88C-EAFEBAACBB9A}"/>
              </a:ext>
            </a:extLst>
          </p:cNvPr>
          <p:cNvSpPr/>
          <p:nvPr userDrawn="1"/>
        </p:nvSpPr>
        <p:spPr>
          <a:xfrm>
            <a:off x="0" y="-1"/>
            <a:ext cx="12192000" cy="1474839"/>
          </a:xfrm>
          <a:prstGeom prst="rect">
            <a:avLst/>
          </a:prstGeom>
          <a:gradFill flip="none" rotWithShape="1">
            <a:gsLst>
              <a:gs pos="10000">
                <a:srgbClr val="D6D3FD">
                  <a:alpha val="35000"/>
                </a:srgbClr>
              </a:gs>
              <a:gs pos="22000">
                <a:schemeClr val="tx2">
                  <a:lumMod val="32000"/>
                  <a:lumOff val="68000"/>
                  <a:alpha val="60000"/>
                </a:schemeClr>
              </a:gs>
              <a:gs pos="42000">
                <a:schemeClr val="tx2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E0C087C-2C21-4C83-BCCA-E4F91F24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1"/>
            <a:ext cx="7369249" cy="1284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368CF7C-BFF5-473C-8CD2-447D9DFBE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2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09ED14-E5DB-42E0-8F46-D71F41EE48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" y="6302151"/>
            <a:ext cx="2319917" cy="365365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D56C518-6BDF-41F2-9BB5-19997C4A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40621"/>
            <a:ext cx="11811000" cy="4492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455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_b&amp;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81F057C7-EB96-425A-844E-37A663691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49562" r="29530" b="28891"/>
          <a:stretch/>
        </p:blipFill>
        <p:spPr>
          <a:xfrm>
            <a:off x="6810373" y="0"/>
            <a:ext cx="5381627" cy="1474839"/>
          </a:xfrm>
          <a:prstGeom prst="rect">
            <a:avLst/>
          </a:prstGeom>
        </p:spPr>
      </p:pic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780CF622-8E99-4F5A-837D-A435CC39707D}"/>
              </a:ext>
            </a:extLst>
          </p:cNvPr>
          <p:cNvSpPr/>
          <p:nvPr userDrawn="1"/>
        </p:nvSpPr>
        <p:spPr>
          <a:xfrm rot="18910804">
            <a:off x="5053278" y="5304162"/>
            <a:ext cx="8126730" cy="1805940"/>
          </a:xfrm>
          <a:prstGeom prst="leftRightArrow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Left-Right 18">
            <a:extLst>
              <a:ext uri="{FF2B5EF4-FFF2-40B4-BE49-F238E27FC236}">
                <a16:creationId xmlns:a16="http://schemas.microsoft.com/office/drawing/2014/main" id="{CCF7B27F-2FA5-4DD4-9484-7B62971F781F}"/>
              </a:ext>
            </a:extLst>
          </p:cNvPr>
          <p:cNvSpPr/>
          <p:nvPr userDrawn="1"/>
        </p:nvSpPr>
        <p:spPr>
          <a:xfrm rot="18910804">
            <a:off x="8086566" y="2918993"/>
            <a:ext cx="8126730" cy="1805940"/>
          </a:xfrm>
          <a:prstGeom prst="leftRightArrow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66A27B-5965-4FF8-B88C-EAFEBAACBB9A}"/>
              </a:ext>
            </a:extLst>
          </p:cNvPr>
          <p:cNvSpPr/>
          <p:nvPr userDrawn="1"/>
        </p:nvSpPr>
        <p:spPr>
          <a:xfrm>
            <a:off x="0" y="-1"/>
            <a:ext cx="12192000" cy="1474839"/>
          </a:xfrm>
          <a:prstGeom prst="rect">
            <a:avLst/>
          </a:prstGeom>
          <a:gradFill flip="none" rotWithShape="1">
            <a:gsLst>
              <a:gs pos="10000">
                <a:srgbClr val="D6D3FD">
                  <a:alpha val="35000"/>
                </a:srgbClr>
              </a:gs>
              <a:gs pos="22000">
                <a:schemeClr val="tx2">
                  <a:lumMod val="32000"/>
                  <a:lumOff val="68000"/>
                  <a:alpha val="60000"/>
                </a:schemeClr>
              </a:gs>
              <a:gs pos="42000">
                <a:schemeClr val="tx2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FE0C087C-2C21-4C83-BCCA-E4F91F24E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1"/>
            <a:ext cx="7369249" cy="1284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888EB5E-F7EC-426B-BEA5-7885CED384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68763" y="6302134"/>
            <a:ext cx="786809" cy="365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8368CF7C-BFF5-473C-8CD2-447D9DFBE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2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286078BD-C1B7-4DBC-9B32-A11D0A92A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5572" y="6302134"/>
            <a:ext cx="645928" cy="365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809ED14-E5DB-42E0-8F46-D71F41EE48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02134"/>
            <a:ext cx="2319917" cy="365365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ED56C518-6BDF-41F2-9BB5-19997C4A0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41987"/>
            <a:ext cx="11811000" cy="4492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26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A2BC-703F-48C0-BA9B-F0F4CF587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F06CB-9DCB-487D-B285-F31387885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9417-307F-4250-8FC4-361BEB8C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255B9-266A-4B41-B763-0FA80B64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4EFA0-FE44-4A3F-9AF9-61ADACB9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6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FB56E-B823-408B-A676-B8B47E34F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1BD76-F6D9-4FB1-98C6-ACEC3BD9E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C1F576-F965-49EF-9942-2721A4A6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A5B02-BFC3-4877-A46B-E40CF962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F0C42-2DBA-410D-A1AC-176BEC98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1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7400" y="266700"/>
            <a:ext cx="11647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400" y="1804200"/>
            <a:ext cx="11647899" cy="434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6495" y="6396810"/>
            <a:ext cx="478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70098"/>
                </a:solidFill>
                <a:latin typeface="Be Vietnam Pro" pitchFamily="2" charset="77"/>
              </a:defRPr>
            </a:lvl1pPr>
          </a:lstStyle>
          <a:p>
            <a:fld id="{049B22C6-7E0E-E546-93EC-0DA9CF25FB5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7CC4100-2FEB-5715-390F-D29DB1F584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01" y="6517433"/>
            <a:ext cx="887233" cy="14026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86BC679-A6EA-42A2-84C8-57567791EAB3}"/>
              </a:ext>
            </a:extLst>
          </p:cNvPr>
          <p:cNvCxnSpPr>
            <a:cxnSpLocks/>
          </p:cNvCxnSpPr>
          <p:nvPr userDrawn="1"/>
        </p:nvCxnSpPr>
        <p:spPr>
          <a:xfrm>
            <a:off x="1245554" y="6587568"/>
            <a:ext cx="101909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rgbClr val="170098"/>
          </a:solidFill>
          <a:latin typeface="Be Vietnam Pro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>
          <a:solidFill>
            <a:srgbClr val="170098"/>
          </a:solidFill>
          <a:latin typeface="Be Vietnam Pr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70098"/>
          </a:solidFill>
          <a:latin typeface="Be Vietnam Pr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70098"/>
          </a:solidFill>
          <a:latin typeface="Be Vietnam Pr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70098"/>
          </a:solidFill>
          <a:latin typeface="Be Vietnam Pr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170098"/>
          </a:solidFill>
          <a:latin typeface="Be Vietnam Pr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16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888">
          <p15:clr>
            <a:srgbClr val="F26B43"/>
          </p15:clr>
        </p15:guide>
        <p15:guide id="4" orient="horz" pos="168">
          <p15:clr>
            <a:srgbClr val="F26B43"/>
          </p15:clr>
        </p15:guide>
        <p15:guide id="5" pos="168">
          <p15:clr>
            <a:srgbClr val="F26B43"/>
          </p15:clr>
        </p15:guide>
        <p15:guide id="6" pos="7512">
          <p15:clr>
            <a:srgbClr val="F26B43"/>
          </p15:clr>
        </p15:guide>
        <p15:guide id="7" orient="horz" pos="112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E71D2340-DFE6-41DF-9C9C-41AC588235EE}"/>
              </a:ext>
            </a:extLst>
          </p:cNvPr>
          <p:cNvSpPr/>
          <p:nvPr userDrawn="1"/>
        </p:nvSpPr>
        <p:spPr>
          <a:xfrm rot="18910804">
            <a:off x="5053278" y="5304162"/>
            <a:ext cx="8126730" cy="1805940"/>
          </a:xfrm>
          <a:prstGeom prst="leftRightArrow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C20FBE98-5352-4181-AB2F-F322B7724ED1}"/>
              </a:ext>
            </a:extLst>
          </p:cNvPr>
          <p:cNvSpPr/>
          <p:nvPr userDrawn="1"/>
        </p:nvSpPr>
        <p:spPr>
          <a:xfrm rot="18910804">
            <a:off x="8086566" y="2918993"/>
            <a:ext cx="8126730" cy="1805940"/>
          </a:xfrm>
          <a:prstGeom prst="leftRightArrow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C91C04-FC1A-49CA-A29B-0C49468841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8" t="49562" r="29530" b="28891"/>
          <a:stretch/>
        </p:blipFill>
        <p:spPr>
          <a:xfrm>
            <a:off x="6810373" y="0"/>
            <a:ext cx="5381627" cy="14748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1F7265B-1503-4D8E-9A43-2B1674C7567A}"/>
              </a:ext>
            </a:extLst>
          </p:cNvPr>
          <p:cNvSpPr/>
          <p:nvPr userDrawn="1"/>
        </p:nvSpPr>
        <p:spPr>
          <a:xfrm>
            <a:off x="0" y="-1"/>
            <a:ext cx="12192000" cy="1474839"/>
          </a:xfrm>
          <a:prstGeom prst="rect">
            <a:avLst/>
          </a:prstGeom>
          <a:gradFill flip="none" rotWithShape="1">
            <a:gsLst>
              <a:gs pos="10000">
                <a:srgbClr val="D6D3FD">
                  <a:alpha val="35000"/>
                </a:srgbClr>
              </a:gs>
              <a:gs pos="22000">
                <a:schemeClr val="tx2">
                  <a:lumMod val="32000"/>
                  <a:lumOff val="68000"/>
                  <a:alpha val="60000"/>
                </a:schemeClr>
              </a:gs>
              <a:gs pos="42000">
                <a:schemeClr val="tx2"/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BD6FEC-B35F-411D-B418-7649B224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90501"/>
            <a:ext cx="7369249" cy="1284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B30C6-9F64-49CB-8714-4BC868F29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641987"/>
            <a:ext cx="11811000" cy="4492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37509-3293-4BAC-A502-348305F53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68763" y="6302134"/>
            <a:ext cx="786809" cy="365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B1AB6-7437-4E99-834B-8A6F62F32F96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19800-0A86-4A07-89BB-E8E830484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022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D066D7-64CE-4B64-A2D8-195AA2B16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5572" y="6302134"/>
            <a:ext cx="645928" cy="365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|  </a:t>
            </a:r>
            <a:fld id="{381EF11A-77BE-4F32-83CA-4FB2D89399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B7790B9-5A76-44E4-BC35-5016E549675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6302134"/>
            <a:ext cx="2319917" cy="36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890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46275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">
          <p15:clr>
            <a:srgbClr val="F26B43"/>
          </p15:clr>
        </p15:guide>
        <p15:guide id="2" pos="120">
          <p15:clr>
            <a:srgbClr val="F26B43"/>
          </p15:clr>
        </p15:guide>
        <p15:guide id="3" pos="7560">
          <p15:clr>
            <a:srgbClr val="F26B43"/>
          </p15:clr>
        </p15:guide>
        <p15:guide id="4" orient="horz" pos="4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transform@systemsintegration.org" TargetMode="External"/><Relationship Id="rId2" Type="http://schemas.openxmlformats.org/officeDocument/2006/relationships/hyperlink" Target="mailto:Maria.Obrien@systemsintegration.or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hyperlink" Target="bit.ly/3EgdjW6" TargetMode="External"/><Relationship Id="rId4" Type="http://schemas.openxmlformats.org/officeDocument/2006/relationships/hyperlink" Target="http://www.monroecounty.gov/ci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A2A1527C-97C8-F020-DE07-19F6F33DA8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HSN November Update with </a:t>
            </a:r>
          </a:p>
          <a:p>
            <a:r>
              <a:rPr lang="en-US" dirty="0"/>
              <a:t>Maria O’Brien, Project lead for MC-CII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16820E-C7FE-1E8F-09DD-09DF3CB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22C6-7E0E-E546-93EC-0DA9CF25FB54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B4E39E-0873-258E-8DCC-89F649657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Monroe County Community Integration Initiative</a:t>
            </a:r>
          </a:p>
        </p:txBody>
      </p:sp>
    </p:spTree>
    <p:extLst>
      <p:ext uri="{BB962C8B-B14F-4D97-AF65-F5344CB8AC3E}">
        <p14:creationId xmlns:p14="http://schemas.microsoft.com/office/powerpoint/2010/main" val="4067683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29BED-11A1-4198-ACEB-DD308761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Today’s Priorities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47DB81-151B-1EB9-DAD5-7FE32FA9B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0478711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256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560579-D6E0-1577-7594-065F087A8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>
                <a:latin typeface="Be Vietnam Pro"/>
              </a:rPr>
              <a:t>What is CII?</a:t>
            </a:r>
            <a:br>
              <a:rPr lang="en-US" sz="4200"/>
            </a:br>
            <a:endParaRPr lang="en-US" sz="42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C7389240-9E49-8CA8-E68E-F4A813A0F7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8996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224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45AAA-4074-A35F-4C11-D73D6209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CII Presentation HSN in July: Recap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C46C61-B276-1601-9925-ABFF4A040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28315"/>
              </p:ext>
            </p:extLst>
          </p:nvPr>
        </p:nvGraphicFramePr>
        <p:xfrm>
          <a:off x="838200" y="146497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8682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520BE-8D51-4C18-9D13-AA26C7AA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at a glance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29503-8C07-412F-A1D0-BE4A60E1B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097" y="1037241"/>
            <a:ext cx="10754435" cy="5045099"/>
          </a:xfrm>
        </p:spPr>
        <p:txBody>
          <a:bodyPr>
            <a:normAutofit/>
          </a:bodyPr>
          <a:lstStyle/>
          <a:p>
            <a:r>
              <a:rPr lang="en-US" dirty="0">
                <a:latin typeface="Calibri"/>
                <a:cs typeface="Calibri"/>
              </a:rPr>
              <a:t>Introduction with DHS team, contractor onboarding, space preparation, scope expansion.</a:t>
            </a:r>
          </a:p>
          <a:p>
            <a:r>
              <a:rPr lang="en-US" dirty="0">
                <a:latin typeface="Calibri"/>
                <a:cs typeface="Calibri"/>
              </a:rPr>
              <a:t>Accomplishments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Empathy Interviews Conducted with 75 DHS Staff Members Across Departments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8 Focus Groups Conducted with CBO Staff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DHS Staff Received Training In: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Human Centered Design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Human Services Value Curve</a:t>
            </a:r>
          </a:p>
          <a:p>
            <a:pPr lvl="1"/>
            <a:r>
              <a:rPr lang="en-US" dirty="0">
                <a:latin typeface="Calibri"/>
                <a:cs typeface="Calibri"/>
              </a:rPr>
              <a:t>CII Community Engagement Team has begun getting feedback from community members – 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Over 100 community members surveyed</a:t>
            </a:r>
          </a:p>
          <a:p>
            <a:pPr lvl="2"/>
            <a:r>
              <a:rPr lang="en-US" dirty="0">
                <a:latin typeface="Calibri"/>
                <a:cs typeface="Calibri"/>
              </a:rPr>
              <a:t>4 of 6 focus groups currently scheduled, 6 to be held by the end of December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1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1AB75C-7A94-B043-A19C-6789D69B7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Goals for 2023</a:t>
            </a:r>
          </a:p>
        </p:txBody>
      </p:sp>
      <p:pic>
        <p:nvPicPr>
          <p:cNvPr id="7" name="Graphic 6" descr="Meeting">
            <a:extLst>
              <a:ext uri="{FF2B5EF4-FFF2-40B4-BE49-F238E27FC236}">
                <a16:creationId xmlns:a16="http://schemas.microsoft.com/office/drawing/2014/main" id="{AFC1534B-92B8-F37C-85FC-02761CC4B6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0936" y="699516"/>
            <a:ext cx="5458968" cy="5458968"/>
          </a:xfrm>
          <a:prstGeom prst="rect">
            <a:avLst/>
          </a:prstGeom>
        </p:spPr>
      </p:pic>
      <p:sp>
        <p:nvSpPr>
          <p:cNvPr id="12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6EC6A-3902-2F62-F73D-967443C24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900">
                <a:solidFill>
                  <a:schemeClr val="tx1"/>
                </a:solidFill>
                <a:latin typeface="+mn-lt"/>
                <a:cs typeface="+mn-cs"/>
              </a:rPr>
              <a:t>Prototyping,  and piloting with workgroups that consist of DHS workers, community members, and providers.</a:t>
            </a:r>
          </a:p>
          <a:p>
            <a:r>
              <a:rPr lang="en-US" sz="1900">
                <a:solidFill>
                  <a:schemeClr val="tx1"/>
                </a:solidFill>
                <a:latin typeface="+mn-lt"/>
                <a:cs typeface="+mn-cs"/>
              </a:rPr>
              <a:t>More integration into community! Connecting more community members to our project, gaining feedback across community on what’s working, and what isn’t. </a:t>
            </a:r>
          </a:p>
          <a:p>
            <a:r>
              <a:rPr lang="en-US" sz="1900">
                <a:solidFill>
                  <a:schemeClr val="tx1"/>
                </a:solidFill>
                <a:latin typeface="+mn-lt"/>
                <a:cs typeface="+mn-cs"/>
              </a:rPr>
              <a:t>Connecting the dots: Pulling together initiatives under TogetherNow that fit into this ecosystem.  For ex: MyWayFinder, or the benefits calculator.</a:t>
            </a:r>
          </a:p>
          <a:p>
            <a:endParaRPr lang="en-US" sz="1900">
              <a:solidFill>
                <a:schemeClr val="tx1"/>
              </a:solidFill>
              <a:latin typeface="+mn-lt"/>
              <a:cs typeface="+mn-cs"/>
            </a:endParaRPr>
          </a:p>
          <a:p>
            <a:endParaRPr lang="en-US" sz="1900">
              <a:solidFill>
                <a:schemeClr val="tx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26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DBDD8A-97E0-67A0-A2A9-C6D09BC6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How to reach us</a:t>
            </a:r>
          </a:p>
        </p:txBody>
      </p:sp>
      <p:cxnSp>
        <p:nvCxnSpPr>
          <p:cNvPr id="23" name="Straight Arrow Connector 10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B306EA0-E191-3D18-FAA5-3B164C7D07DB}"/>
              </a:ext>
            </a:extLst>
          </p:cNvPr>
          <p:cNvSpPr txBox="1"/>
          <p:nvPr/>
        </p:nvSpPr>
        <p:spPr>
          <a:xfrm>
            <a:off x="655321" y="2575034"/>
            <a:ext cx="5120113" cy="34622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Project Lead- Maria O’Brien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Maria.Obrien@systemsintegration.org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General Project Mailbox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transform@systemsintegration.org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Monroe County Community Integration Initiative Website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www.monroecounty.gov/cii</a:t>
            </a:r>
            <a:endParaRPr lang="en-US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Provider Distribution List Sign-Up: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i="0" u="none" strike="noStrike" dirty="0">
                <a:solidFill>
                  <a:schemeClr val="tx2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bit.ly/3EgdjW6 </a:t>
            </a:r>
            <a:endParaRPr lang="en-US" b="1" i="0" u="none" strike="noStrike" dirty="0">
              <a:solidFill>
                <a:schemeClr val="tx2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6">
            <a:extLst>
              <a:ext uri="{FF2B5EF4-FFF2-40B4-BE49-F238E27FC236}">
                <a16:creationId xmlns:a16="http://schemas.microsoft.com/office/drawing/2014/main" id="{6B85AE9C-56DC-7593-5969-01E0AF20D31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04" b="2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30409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OS" val="2"/>
  <p:tag name="TPFULLVERSION" val="8.9.7.1"/>
  <p:tag name="PPTVERSION" val="16"/>
  <p:tag name="TPVERSION" val="8"/>
  <p:tag name="TPLASTSAVEVERSION" val="6.4 PC"/>
  <p:tag name="TPPRESENTATIONGUID" val="9e4c5021-6a44-4219-bf2d-eafb72facc1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ustom 2">
      <a:dk1>
        <a:sysClr val="windowText" lastClr="000000"/>
      </a:dk1>
      <a:lt1>
        <a:sysClr val="window" lastClr="FFFFFF"/>
      </a:lt1>
      <a:dk2>
        <a:srgbClr val="100692"/>
      </a:dk2>
      <a:lt2>
        <a:srgbClr val="FEFAD2"/>
      </a:lt2>
      <a:accent1>
        <a:srgbClr val="F9E624"/>
      </a:accent1>
      <a:accent2>
        <a:srgbClr val="ECA738"/>
      </a:accent2>
      <a:accent3>
        <a:srgbClr val="DF35BF"/>
      </a:accent3>
      <a:accent4>
        <a:srgbClr val="30B630"/>
      </a:accent4>
      <a:accent5>
        <a:srgbClr val="EF2F15"/>
      </a:accent5>
      <a:accent6>
        <a:srgbClr val="1BC8F0"/>
      </a:accent6>
      <a:hlink>
        <a:srgbClr val="F9E624"/>
      </a:hlink>
      <a:folHlink>
        <a:srgbClr val="B4AEFC"/>
      </a:folHlink>
    </a:clrScheme>
    <a:fontScheme name="Custom 1">
      <a:majorFont>
        <a:latin typeface="Bahnschrift SemiBold SemiConden"/>
        <a:ea typeface=""/>
        <a:cs typeface=""/>
      </a:majorFont>
      <a:minorFont>
        <a:latin typeface="Corbel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84E53EF19BDC4B844E4E185583DFE2" ma:contentTypeVersion="10" ma:contentTypeDescription="Create a new document." ma:contentTypeScope="" ma:versionID="4fe527dfd41cdb9d165c8b2c0c831bf0">
  <xsd:schema xmlns:xsd="http://www.w3.org/2001/XMLSchema" xmlns:xs="http://www.w3.org/2001/XMLSchema" xmlns:p="http://schemas.microsoft.com/office/2006/metadata/properties" xmlns:ns3="ced479bc-a186-46c7-9eaa-150141ca941c" targetNamespace="http://schemas.microsoft.com/office/2006/metadata/properties" ma:root="true" ma:fieldsID="390fc0a6bd83ff229a766a971dc98750" ns3:_="">
    <xsd:import namespace="ced479bc-a186-46c7-9eaa-150141ca941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d479bc-a186-46c7-9eaa-150141ca94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93ED4A-6953-4D3B-9ED4-6108BE07EDB0}">
  <ds:schemaRefs>
    <ds:schemaRef ds:uri="http://purl.org/dc/elements/1.1/"/>
    <ds:schemaRef ds:uri="ced479bc-a186-46c7-9eaa-150141ca941c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13FABB-C3E5-4AD7-9909-67A033E51A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FB4021-E15D-41FF-9C45-78A5C63C83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d479bc-a186-46c7-9eaa-150141ca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410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Bahnschrift SemiBold SemiConden</vt:lpstr>
      <vt:lpstr>Be Vietnam Pro</vt:lpstr>
      <vt:lpstr>Calibri</vt:lpstr>
      <vt:lpstr>Calibri Light</vt:lpstr>
      <vt:lpstr>Corbel Light</vt:lpstr>
      <vt:lpstr>1_Office Theme</vt:lpstr>
      <vt:lpstr>4_Office Theme</vt:lpstr>
      <vt:lpstr>Monroe County Community Integration Initiative</vt:lpstr>
      <vt:lpstr>Today’s Priorities</vt:lpstr>
      <vt:lpstr>What is CII? </vt:lpstr>
      <vt:lpstr>CII Presentation HSN in July: Recap</vt:lpstr>
      <vt:lpstr>2022 at a glance</vt:lpstr>
      <vt:lpstr>The Goals for 2023</vt:lpstr>
      <vt:lpstr>How to reach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Priorities</dc:title>
  <dc:creator>Nikisha Johnson</dc:creator>
  <cp:lastModifiedBy>Maria O'Brien</cp:lastModifiedBy>
  <cp:revision>1</cp:revision>
  <dcterms:created xsi:type="dcterms:W3CDTF">2022-10-18T19:20:10Z</dcterms:created>
  <dcterms:modified xsi:type="dcterms:W3CDTF">2022-11-17T02:04:36Z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0x0101009984E53EF19BDC4B844E4E185583DFE2</vt:lpwstr>
  </property>
</Properties>
</file>